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7" r:id="rId1"/>
  </p:sldMasterIdLst>
  <p:notesMasterIdLst>
    <p:notesMasterId r:id="rId31"/>
  </p:notesMasterIdLst>
  <p:handoutMasterIdLst>
    <p:handoutMasterId r:id="rId32"/>
  </p:handoutMasterIdLst>
  <p:sldIdLst>
    <p:sldId id="359" r:id="rId2"/>
    <p:sldId id="371" r:id="rId3"/>
    <p:sldId id="366" r:id="rId4"/>
    <p:sldId id="336" r:id="rId5"/>
    <p:sldId id="372" r:id="rId6"/>
    <p:sldId id="408" r:id="rId7"/>
    <p:sldId id="369" r:id="rId8"/>
    <p:sldId id="410" r:id="rId9"/>
    <p:sldId id="409" r:id="rId10"/>
    <p:sldId id="391" r:id="rId11"/>
    <p:sldId id="392" r:id="rId12"/>
    <p:sldId id="395" r:id="rId13"/>
    <p:sldId id="396" r:id="rId14"/>
    <p:sldId id="397" r:id="rId15"/>
    <p:sldId id="412" r:id="rId16"/>
    <p:sldId id="411" r:id="rId17"/>
    <p:sldId id="413" r:id="rId18"/>
    <p:sldId id="400" r:id="rId19"/>
    <p:sldId id="414" r:id="rId20"/>
    <p:sldId id="370" r:id="rId21"/>
    <p:sldId id="402" r:id="rId22"/>
    <p:sldId id="403" r:id="rId23"/>
    <p:sldId id="404" r:id="rId24"/>
    <p:sldId id="405" r:id="rId25"/>
    <p:sldId id="415" r:id="rId26"/>
    <p:sldId id="406" r:id="rId27"/>
    <p:sldId id="407" r:id="rId28"/>
    <p:sldId id="361" r:id="rId29"/>
    <p:sldId id="364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 xmlns:mv="urn:schemas-microsoft-com:mac:vml" xmlns:mc="http://schemas.openxmlformats.org/markup-compatibility/2006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958"/>
    <a:srgbClr val="88D6F4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6405" autoAdjust="0"/>
  </p:normalViewPr>
  <p:slideViewPr>
    <p:cSldViewPr>
      <p:cViewPr>
        <p:scale>
          <a:sx n="100" d="100"/>
          <a:sy n="100" d="100"/>
        </p:scale>
        <p:origin x="-504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90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A390C-C2E1-4AD9-B8CD-90ACDABDB4F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344CEC-F239-44AE-AD91-0C47F38C779E}">
      <dgm:prSet phldrT="[Text]" custT="1"/>
      <dgm:spPr>
        <a:ln>
          <a:noFill/>
        </a:ln>
      </dgm:spPr>
      <dgm:t>
        <a:bodyPr/>
        <a:lstStyle/>
        <a:p>
          <a:r>
            <a:rPr lang="en-US" sz="1300" smtClean="0">
              <a:latin typeface="Avenir Book" charset="0"/>
            </a:rPr>
            <a:t>Software Solutions for Automation</a:t>
          </a:r>
          <a:endParaRPr lang="en-US" sz="1300" dirty="0">
            <a:latin typeface="Avenir Book" charset="0"/>
            <a:ea typeface="Avenir Book" charset="0"/>
            <a:cs typeface="Avenir Book" charset="0"/>
          </a:endParaRPr>
        </a:p>
      </dgm:t>
    </dgm:pt>
    <dgm:pt modelId="{3298354C-2DEE-4F01-9E63-6078D3B6B14C}">
      <dgm:prSet phldrT="[Text]" custT="1"/>
      <dgm:spPr>
        <a:ln>
          <a:noFill/>
        </a:ln>
      </dgm:spPr>
      <dgm:t>
        <a:bodyPr/>
        <a:lstStyle/>
        <a:p>
          <a:r>
            <a:rPr lang="en-US" sz="1300" dirty="0" smtClean="0">
              <a:latin typeface="Avenir Book" charset="0"/>
            </a:rPr>
            <a:t>Data collection and management</a:t>
          </a:r>
          <a:endParaRPr lang="en-US" sz="1300" dirty="0">
            <a:latin typeface="Avenir Book" charset="0"/>
            <a:ea typeface="Avenir Book" charset="0"/>
            <a:cs typeface="Avenir Book" charset="0"/>
          </a:endParaRPr>
        </a:p>
      </dgm:t>
    </dgm:pt>
    <dgm:pt modelId="{BE946FDE-1E19-4F07-8EDD-7968BD2BD8A6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smtClean="0">
              <a:solidFill>
                <a:schemeClr val="bg1"/>
              </a:solidFill>
              <a:latin typeface="Avenir Book" charset="0"/>
            </a:rPr>
            <a:t>Software control and Remote Operation</a:t>
          </a:r>
          <a:endParaRPr lang="en-US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5A711BE9-1210-4FC8-A5B0-A684D285B109}" type="sibTrans" cxnId="{EDDF225C-081B-48D8-A041-D19F5B889FC7}">
      <dgm:prSet/>
      <dgm:spPr/>
      <dgm:t>
        <a:bodyPr/>
        <a:lstStyle/>
        <a:p>
          <a:endParaRPr lang="en-US"/>
        </a:p>
      </dgm:t>
    </dgm:pt>
    <dgm:pt modelId="{38FCAF16-AF52-4132-909F-CE6A49C46008}" type="parTrans" cxnId="{EDDF225C-081B-48D8-A041-D19F5B889FC7}">
      <dgm:prSet/>
      <dgm:spPr/>
      <dgm:t>
        <a:bodyPr/>
        <a:lstStyle/>
        <a:p>
          <a:endParaRPr lang="en-US"/>
        </a:p>
      </dgm:t>
    </dgm:pt>
    <dgm:pt modelId="{F7647EFA-D4D6-4779-A3B6-CF75F4EA2574}" type="sibTrans" cxnId="{4CC78019-20D6-40E1-B1E3-8E13DD6DEED9}">
      <dgm:prSet/>
      <dgm:spPr/>
      <dgm:t>
        <a:bodyPr/>
        <a:lstStyle/>
        <a:p>
          <a:endParaRPr lang="en-US"/>
        </a:p>
      </dgm:t>
    </dgm:pt>
    <dgm:pt modelId="{CDCC58B2-D77C-42CF-A9AC-130C617BD870}" type="parTrans" cxnId="{4CC78019-20D6-40E1-B1E3-8E13DD6DEED9}">
      <dgm:prSet/>
      <dgm:spPr/>
      <dgm:t>
        <a:bodyPr/>
        <a:lstStyle/>
        <a:p>
          <a:endParaRPr lang="en-US"/>
        </a:p>
      </dgm:t>
    </dgm:pt>
    <dgm:pt modelId="{C3075582-5057-4C3A-AD2E-9A71D3C561AE}" type="sibTrans" cxnId="{C4FFB29F-DD1A-4CAC-AD5F-0A1CFE5401D4}">
      <dgm:prSet/>
      <dgm:spPr/>
      <dgm:t>
        <a:bodyPr/>
        <a:lstStyle/>
        <a:p>
          <a:endParaRPr lang="en-US"/>
        </a:p>
      </dgm:t>
    </dgm:pt>
    <dgm:pt modelId="{16A96988-217E-4EA6-88A5-A49CADFE5621}" type="parTrans" cxnId="{C4FFB29F-DD1A-4CAC-AD5F-0A1CFE5401D4}">
      <dgm:prSet/>
      <dgm:spPr/>
      <dgm:t>
        <a:bodyPr/>
        <a:lstStyle/>
        <a:p>
          <a:endParaRPr lang="en-US"/>
        </a:p>
      </dgm:t>
    </dgm:pt>
    <dgm:pt modelId="{C1432124-B0B8-4D06-B640-9543A22CF9A5}">
      <dgm:prSet phldrT="[Text]" custT="1"/>
      <dgm:spPr>
        <a:ln>
          <a:noFill/>
        </a:ln>
      </dgm:spPr>
      <dgm:t>
        <a:bodyPr/>
        <a:lstStyle/>
        <a:p>
          <a:r>
            <a:rPr lang="en-US" sz="1300" smtClean="0">
              <a:latin typeface="Avenir Book" charset="0"/>
            </a:rPr>
            <a:t>Using Multiplexers (scanning matrices)</a:t>
          </a:r>
          <a:endParaRPr lang="en-US" sz="1300" dirty="0">
            <a:latin typeface="Avenir Book" charset="0"/>
            <a:ea typeface="Avenir Book" charset="0"/>
            <a:cs typeface="Avenir Book" charset="0"/>
          </a:endParaRPr>
        </a:p>
      </dgm:t>
    </dgm:pt>
    <dgm:pt modelId="{7068CD53-9878-418C-8382-AF31C105B0BA}">
      <dgm:prSet phldrT="[Text]" custT="1"/>
      <dgm:spPr>
        <a:ln>
          <a:noFill/>
        </a:ln>
      </dgm:spPr>
      <dgm:t>
        <a:bodyPr/>
        <a:lstStyle/>
        <a:p>
          <a:r>
            <a:rPr lang="en-US" sz="1300" smtClean="0">
              <a:latin typeface="Avenir Book" charset="0"/>
            </a:rPr>
            <a:t>The need for multi-point testing</a:t>
          </a:r>
          <a:endParaRPr lang="en-US" sz="1300" dirty="0">
            <a:latin typeface="Avenir Book" charset="0"/>
            <a:ea typeface="Avenir Book" charset="0"/>
            <a:cs typeface="Avenir Book" charset="0"/>
          </a:endParaRPr>
        </a:p>
      </dgm:t>
    </dgm:pt>
    <dgm:pt modelId="{052D1F76-CE2C-4526-9D04-884B03329E86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venir Book" charset="0"/>
            </a:rPr>
            <a:t>Multi-point testing</a:t>
          </a:r>
          <a:endParaRPr lang="en-US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11D0059A-2D93-4EB8-8DD4-62834B89DA25}" type="sibTrans" cxnId="{412FEDC0-0074-482A-8AD9-5973B02B5DDF}">
      <dgm:prSet/>
      <dgm:spPr/>
      <dgm:t>
        <a:bodyPr/>
        <a:lstStyle/>
        <a:p>
          <a:endParaRPr lang="en-US"/>
        </a:p>
      </dgm:t>
    </dgm:pt>
    <dgm:pt modelId="{8C317927-1600-4BE0-AA11-BD500324C4B3}" type="parTrans" cxnId="{412FEDC0-0074-482A-8AD9-5973B02B5DDF}">
      <dgm:prSet/>
      <dgm:spPr/>
      <dgm:t>
        <a:bodyPr/>
        <a:lstStyle/>
        <a:p>
          <a:endParaRPr lang="en-US"/>
        </a:p>
      </dgm:t>
    </dgm:pt>
    <dgm:pt modelId="{79F9BDCE-A80C-44F0-B2F3-00AA9B10058A}" type="sibTrans" cxnId="{D046C591-2072-45F0-B5F5-BB82B2DB926B}">
      <dgm:prSet/>
      <dgm:spPr/>
      <dgm:t>
        <a:bodyPr/>
        <a:lstStyle/>
        <a:p>
          <a:endParaRPr lang="en-US"/>
        </a:p>
      </dgm:t>
    </dgm:pt>
    <dgm:pt modelId="{4241AA5E-63E0-410C-A7DD-0F6737498E40}" type="parTrans" cxnId="{D046C591-2072-45F0-B5F5-BB82B2DB926B}">
      <dgm:prSet/>
      <dgm:spPr/>
      <dgm:t>
        <a:bodyPr/>
        <a:lstStyle/>
        <a:p>
          <a:endParaRPr lang="en-US"/>
        </a:p>
      </dgm:t>
    </dgm:pt>
    <dgm:pt modelId="{3612C376-5329-4DF3-B2D0-377F8771B746}" type="sibTrans" cxnId="{7BB7B52C-15DB-4BFB-9CE9-09E4C4CD915E}">
      <dgm:prSet/>
      <dgm:spPr/>
      <dgm:t>
        <a:bodyPr/>
        <a:lstStyle/>
        <a:p>
          <a:endParaRPr lang="en-US"/>
        </a:p>
      </dgm:t>
    </dgm:pt>
    <dgm:pt modelId="{A3F289E2-0375-47CA-A5A4-E9D59829A13A}" type="parTrans" cxnId="{7BB7B52C-15DB-4BFB-9CE9-09E4C4CD915E}">
      <dgm:prSet/>
      <dgm:spPr/>
      <dgm:t>
        <a:bodyPr/>
        <a:lstStyle/>
        <a:p>
          <a:endParaRPr lang="en-US"/>
        </a:p>
      </dgm:t>
    </dgm:pt>
    <dgm:pt modelId="{1942F479-D8A8-43A3-BE58-654DA1DD123B}">
      <dgm:prSet phldrT="[Text]" custT="1"/>
      <dgm:spPr>
        <a:ln>
          <a:noFill/>
        </a:ln>
      </dgm:spPr>
      <dgm:t>
        <a:bodyPr/>
        <a:lstStyle/>
        <a:p>
          <a:r>
            <a:rPr lang="en-US" sz="1300" dirty="0" smtClean="0">
              <a:latin typeface="Avenir Book" charset="0"/>
            </a:rPr>
            <a:t>Examples of multi-point testing	</a:t>
          </a:r>
          <a:endParaRPr lang="en-US" sz="1300" dirty="0">
            <a:latin typeface="Avenir Book" charset="0"/>
            <a:ea typeface="Avenir Book" charset="0"/>
            <a:cs typeface="Avenir Book" charset="0"/>
          </a:endParaRPr>
        </a:p>
      </dgm:t>
    </dgm:pt>
    <dgm:pt modelId="{C67CD9CF-3457-49C5-8ADB-7F808971FAA9}" type="parTrans" cxnId="{F80CC1A3-6C61-439D-9F44-97C720CA9284}">
      <dgm:prSet/>
      <dgm:spPr/>
      <dgm:t>
        <a:bodyPr/>
        <a:lstStyle/>
        <a:p>
          <a:endParaRPr lang="en-US"/>
        </a:p>
      </dgm:t>
    </dgm:pt>
    <dgm:pt modelId="{16416095-B97E-4623-9759-4E2EC45A91F0}" type="sibTrans" cxnId="{F80CC1A3-6C61-439D-9F44-97C720CA9284}">
      <dgm:prSet/>
      <dgm:spPr/>
      <dgm:t>
        <a:bodyPr/>
        <a:lstStyle/>
        <a:p>
          <a:endParaRPr lang="en-US"/>
        </a:p>
      </dgm:t>
    </dgm:pt>
    <dgm:pt modelId="{1ED9638D-1FC2-4214-BA06-4111CE36C27D}">
      <dgm:prSet phldrT="[Text]" custT="1"/>
      <dgm:spPr>
        <a:ln>
          <a:noFill/>
        </a:ln>
      </dgm:spPr>
      <dgm:t>
        <a:bodyPr/>
        <a:lstStyle/>
        <a:p>
          <a:r>
            <a:rPr lang="en-US" sz="1300" dirty="0" smtClean="0">
              <a:latin typeface="Avenir Book" charset="0"/>
            </a:rPr>
            <a:t>Label Printing</a:t>
          </a:r>
          <a:endParaRPr lang="en-US" sz="1300" dirty="0">
            <a:latin typeface="Avenir Book" charset="0"/>
            <a:ea typeface="Avenir Book" charset="0"/>
            <a:cs typeface="Avenir Book" charset="0"/>
          </a:endParaRPr>
        </a:p>
      </dgm:t>
    </dgm:pt>
    <dgm:pt modelId="{23CD15AB-E4E4-4408-85DD-B51ABF5E7E93}" type="parTrans" cxnId="{D1DCEF98-601E-4D37-BE69-F5F177D757E7}">
      <dgm:prSet/>
      <dgm:spPr/>
      <dgm:t>
        <a:bodyPr/>
        <a:lstStyle/>
        <a:p>
          <a:endParaRPr lang="en-US"/>
        </a:p>
      </dgm:t>
    </dgm:pt>
    <dgm:pt modelId="{9ABB1484-EDF5-4B28-8C7F-66EE975F15D8}" type="sibTrans" cxnId="{D1DCEF98-601E-4D37-BE69-F5F177D757E7}">
      <dgm:prSet/>
      <dgm:spPr/>
      <dgm:t>
        <a:bodyPr/>
        <a:lstStyle/>
        <a:p>
          <a:endParaRPr lang="en-US"/>
        </a:p>
      </dgm:t>
    </dgm:pt>
    <dgm:pt modelId="{65D5E307-D5DD-4155-9138-E24E8A261B5E}">
      <dgm:prSet phldrT="[Text]" custT="1"/>
      <dgm:spPr>
        <a:ln>
          <a:noFill/>
        </a:ln>
      </dgm:spPr>
      <dgm:t>
        <a:bodyPr/>
        <a:lstStyle/>
        <a:p>
          <a:r>
            <a:rPr lang="en-US" sz="1300" smtClean="0">
              <a:latin typeface="Avenir Book" charset="0"/>
            </a:rPr>
            <a:t>Safety and Advantages</a:t>
          </a:r>
          <a:endParaRPr lang="en-US" sz="1300" dirty="0">
            <a:latin typeface="Avenir Book" charset="0"/>
            <a:ea typeface="Avenir Book" charset="0"/>
            <a:cs typeface="Avenir Book" charset="0"/>
          </a:endParaRPr>
        </a:p>
      </dgm:t>
    </dgm:pt>
    <dgm:pt modelId="{36314480-68CC-43A3-B058-590C09B45AB4}" type="parTrans" cxnId="{BBFE1E67-F480-4348-B25D-C41FA12C705D}">
      <dgm:prSet/>
      <dgm:spPr/>
      <dgm:t>
        <a:bodyPr/>
        <a:lstStyle/>
        <a:p>
          <a:endParaRPr lang="en-US"/>
        </a:p>
      </dgm:t>
    </dgm:pt>
    <dgm:pt modelId="{C751A883-A76A-4C37-AAC7-FB6BDF077639}" type="sibTrans" cxnId="{BBFE1E67-F480-4348-B25D-C41FA12C705D}">
      <dgm:prSet/>
      <dgm:spPr/>
      <dgm:t>
        <a:bodyPr/>
        <a:lstStyle/>
        <a:p>
          <a:endParaRPr lang="en-US"/>
        </a:p>
      </dgm:t>
    </dgm:pt>
    <dgm:pt modelId="{BE80AFF7-F8A4-4CA9-A747-43AC62EBCC98}" type="pres">
      <dgm:prSet presAssocID="{2F6A390C-C2E1-4AD9-B8CD-90ACDABDB4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D10087-5063-427D-A1C9-E4BBDDD3DA52}" type="pres">
      <dgm:prSet presAssocID="{052D1F76-CE2C-4526-9D04-884B03329E86}" presName="composite" presStyleCnt="0"/>
      <dgm:spPr/>
    </dgm:pt>
    <dgm:pt modelId="{6A78D800-5E88-4F8B-994A-C70D1D66D931}" type="pres">
      <dgm:prSet presAssocID="{052D1F76-CE2C-4526-9D04-884B03329E8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D72FD-E2D6-43AC-9CB5-20397246854E}" type="pres">
      <dgm:prSet presAssocID="{052D1F76-CE2C-4526-9D04-884B03329E86}" presName="descendantText" presStyleLbl="alignAcc1" presStyleIdx="0" presStyleCnt="2" custLinFactNeighborX="-43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DBFE6-3A32-413A-84ED-CC67780381BD}" type="pres">
      <dgm:prSet presAssocID="{11D0059A-2D93-4EB8-8DD4-62834B89DA25}" presName="sp" presStyleCnt="0"/>
      <dgm:spPr/>
    </dgm:pt>
    <dgm:pt modelId="{AA6B26C1-F18D-4EFD-806D-BF09B410D3EE}" type="pres">
      <dgm:prSet presAssocID="{BE946FDE-1E19-4F07-8EDD-7968BD2BD8A6}" presName="composite" presStyleCnt="0"/>
      <dgm:spPr/>
    </dgm:pt>
    <dgm:pt modelId="{87534ECD-E384-4CB1-87B5-3FE63FFAE540}" type="pres">
      <dgm:prSet presAssocID="{BE946FDE-1E19-4F07-8EDD-7968BD2BD8A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3734C-A429-4F8F-B8A0-CB59D8F8BA3D}" type="pres">
      <dgm:prSet presAssocID="{BE946FDE-1E19-4F07-8EDD-7968BD2BD8A6}" presName="descendantText" presStyleLbl="alignAcc1" presStyleIdx="1" presStyleCnt="2" custLinFactNeighborX="-43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1FB4A3-1192-4CA7-B357-1E1931A150F3}" type="presOf" srcId="{65D5E307-D5DD-4155-9138-E24E8A261B5E}" destId="{C163734C-A429-4F8F-B8A0-CB59D8F8BA3D}" srcOrd="0" destOrd="3" presId="urn:microsoft.com/office/officeart/2005/8/layout/chevron2"/>
    <dgm:cxn modelId="{412FEDC0-0074-482A-8AD9-5973B02B5DDF}" srcId="{2F6A390C-C2E1-4AD9-B8CD-90ACDABDB4FC}" destId="{052D1F76-CE2C-4526-9D04-884B03329E86}" srcOrd="0" destOrd="0" parTransId="{8C317927-1600-4BE0-AA11-BD500324C4B3}" sibTransId="{11D0059A-2D93-4EB8-8DD4-62834B89DA25}"/>
    <dgm:cxn modelId="{12FE931D-488E-47A2-89D9-90858E4AB499}" type="presOf" srcId="{052D1F76-CE2C-4526-9D04-884B03329E86}" destId="{6A78D800-5E88-4F8B-994A-C70D1D66D931}" srcOrd="0" destOrd="0" presId="urn:microsoft.com/office/officeart/2005/8/layout/chevron2"/>
    <dgm:cxn modelId="{D046C591-2072-45F0-B5F5-BB82B2DB926B}" srcId="{052D1F76-CE2C-4526-9D04-884B03329E86}" destId="{C1432124-B0B8-4D06-B640-9543A22CF9A5}" srcOrd="1" destOrd="0" parTransId="{4241AA5E-63E0-410C-A7DD-0F6737498E40}" sibTransId="{79F9BDCE-A80C-44F0-B2F3-00AA9B10058A}"/>
    <dgm:cxn modelId="{F80CC1A3-6C61-439D-9F44-97C720CA9284}" srcId="{052D1F76-CE2C-4526-9D04-884B03329E86}" destId="{1942F479-D8A8-43A3-BE58-654DA1DD123B}" srcOrd="2" destOrd="0" parTransId="{C67CD9CF-3457-49C5-8ADB-7F808971FAA9}" sibTransId="{16416095-B97E-4623-9759-4E2EC45A91F0}"/>
    <dgm:cxn modelId="{4CC78019-20D6-40E1-B1E3-8E13DD6DEED9}" srcId="{BE946FDE-1E19-4F07-8EDD-7968BD2BD8A6}" destId="{9E344CEC-F239-44AE-AD91-0C47F38C779E}" srcOrd="1" destOrd="0" parTransId="{CDCC58B2-D77C-42CF-A9AC-130C617BD870}" sibTransId="{F7647EFA-D4D6-4779-A3B6-CF75F4EA2574}"/>
    <dgm:cxn modelId="{C4FFB29F-DD1A-4CAC-AD5F-0A1CFE5401D4}" srcId="{BE946FDE-1E19-4F07-8EDD-7968BD2BD8A6}" destId="{3298354C-2DEE-4F01-9E63-6078D3B6B14C}" srcOrd="0" destOrd="0" parTransId="{16A96988-217E-4EA6-88A5-A49CADFE5621}" sibTransId="{C3075582-5057-4C3A-AD2E-9A71D3C561AE}"/>
    <dgm:cxn modelId="{0524F8EB-38C5-4945-8EE3-C43B4251B5D0}" type="presOf" srcId="{7068CD53-9878-418C-8382-AF31C105B0BA}" destId="{791D72FD-E2D6-43AC-9CB5-20397246854E}" srcOrd="0" destOrd="0" presId="urn:microsoft.com/office/officeart/2005/8/layout/chevron2"/>
    <dgm:cxn modelId="{20FA2322-DD3A-4366-A2E8-2D1134F08DCB}" type="presOf" srcId="{1942F479-D8A8-43A3-BE58-654DA1DD123B}" destId="{791D72FD-E2D6-43AC-9CB5-20397246854E}" srcOrd="0" destOrd="2" presId="urn:microsoft.com/office/officeart/2005/8/layout/chevron2"/>
    <dgm:cxn modelId="{97736FC3-FA00-4FB2-AF42-1CAE3008797F}" type="presOf" srcId="{1ED9638D-1FC2-4214-BA06-4111CE36C27D}" destId="{C163734C-A429-4F8F-B8A0-CB59D8F8BA3D}" srcOrd="0" destOrd="2" presId="urn:microsoft.com/office/officeart/2005/8/layout/chevron2"/>
    <dgm:cxn modelId="{6FA98842-69FD-4549-90F5-1A6BE40FE3E1}" type="presOf" srcId="{C1432124-B0B8-4D06-B640-9543A22CF9A5}" destId="{791D72FD-E2D6-43AC-9CB5-20397246854E}" srcOrd="0" destOrd="1" presId="urn:microsoft.com/office/officeart/2005/8/layout/chevron2"/>
    <dgm:cxn modelId="{F841602C-A6F2-4B28-AA89-36380BC7F409}" type="presOf" srcId="{9E344CEC-F239-44AE-AD91-0C47F38C779E}" destId="{C163734C-A429-4F8F-B8A0-CB59D8F8BA3D}" srcOrd="0" destOrd="1" presId="urn:microsoft.com/office/officeart/2005/8/layout/chevron2"/>
    <dgm:cxn modelId="{85DD9344-888E-4F91-A720-A5DE9CF77353}" type="presOf" srcId="{BE946FDE-1E19-4F07-8EDD-7968BD2BD8A6}" destId="{87534ECD-E384-4CB1-87B5-3FE63FFAE540}" srcOrd="0" destOrd="0" presId="urn:microsoft.com/office/officeart/2005/8/layout/chevron2"/>
    <dgm:cxn modelId="{D1DCEF98-601E-4D37-BE69-F5F177D757E7}" srcId="{BE946FDE-1E19-4F07-8EDD-7968BD2BD8A6}" destId="{1ED9638D-1FC2-4214-BA06-4111CE36C27D}" srcOrd="2" destOrd="0" parTransId="{23CD15AB-E4E4-4408-85DD-B51ABF5E7E93}" sibTransId="{9ABB1484-EDF5-4B28-8C7F-66EE975F15D8}"/>
    <dgm:cxn modelId="{AC0A5DDD-AFF3-433F-87B1-BB2159B741AB}" type="presOf" srcId="{3298354C-2DEE-4F01-9E63-6078D3B6B14C}" destId="{C163734C-A429-4F8F-B8A0-CB59D8F8BA3D}" srcOrd="0" destOrd="0" presId="urn:microsoft.com/office/officeart/2005/8/layout/chevron2"/>
    <dgm:cxn modelId="{EDDF225C-081B-48D8-A041-D19F5B889FC7}" srcId="{2F6A390C-C2E1-4AD9-B8CD-90ACDABDB4FC}" destId="{BE946FDE-1E19-4F07-8EDD-7968BD2BD8A6}" srcOrd="1" destOrd="0" parTransId="{38FCAF16-AF52-4132-909F-CE6A49C46008}" sibTransId="{5A711BE9-1210-4FC8-A5B0-A684D285B109}"/>
    <dgm:cxn modelId="{BBFE1E67-F480-4348-B25D-C41FA12C705D}" srcId="{BE946FDE-1E19-4F07-8EDD-7968BD2BD8A6}" destId="{65D5E307-D5DD-4155-9138-E24E8A261B5E}" srcOrd="3" destOrd="0" parTransId="{36314480-68CC-43A3-B058-590C09B45AB4}" sibTransId="{C751A883-A76A-4C37-AAC7-FB6BDF077639}"/>
    <dgm:cxn modelId="{022E41A9-B4D7-4AD7-82CC-B2DC06526A26}" type="presOf" srcId="{2F6A390C-C2E1-4AD9-B8CD-90ACDABDB4FC}" destId="{BE80AFF7-F8A4-4CA9-A747-43AC62EBCC98}" srcOrd="0" destOrd="0" presId="urn:microsoft.com/office/officeart/2005/8/layout/chevron2"/>
    <dgm:cxn modelId="{7BB7B52C-15DB-4BFB-9CE9-09E4C4CD915E}" srcId="{052D1F76-CE2C-4526-9D04-884B03329E86}" destId="{7068CD53-9878-418C-8382-AF31C105B0BA}" srcOrd="0" destOrd="0" parTransId="{A3F289E2-0375-47CA-A5A4-E9D59829A13A}" sibTransId="{3612C376-5329-4DF3-B2D0-377F8771B746}"/>
    <dgm:cxn modelId="{4C62E32F-A17E-4D45-ABBA-AE2C332F81B9}" type="presParOf" srcId="{BE80AFF7-F8A4-4CA9-A747-43AC62EBCC98}" destId="{B2D10087-5063-427D-A1C9-E4BBDDD3DA52}" srcOrd="0" destOrd="0" presId="urn:microsoft.com/office/officeart/2005/8/layout/chevron2"/>
    <dgm:cxn modelId="{D7A0D600-9786-47B2-A0BA-85F1EF89E26C}" type="presParOf" srcId="{B2D10087-5063-427D-A1C9-E4BBDDD3DA52}" destId="{6A78D800-5E88-4F8B-994A-C70D1D66D931}" srcOrd="0" destOrd="0" presId="urn:microsoft.com/office/officeart/2005/8/layout/chevron2"/>
    <dgm:cxn modelId="{3C6A599D-5869-4DD9-A0B0-052447B289D4}" type="presParOf" srcId="{B2D10087-5063-427D-A1C9-E4BBDDD3DA52}" destId="{791D72FD-E2D6-43AC-9CB5-20397246854E}" srcOrd="1" destOrd="0" presId="urn:microsoft.com/office/officeart/2005/8/layout/chevron2"/>
    <dgm:cxn modelId="{A03A91C2-A03B-4606-80AA-460459D08F39}" type="presParOf" srcId="{BE80AFF7-F8A4-4CA9-A747-43AC62EBCC98}" destId="{150DBFE6-3A32-413A-84ED-CC67780381BD}" srcOrd="1" destOrd="0" presId="urn:microsoft.com/office/officeart/2005/8/layout/chevron2"/>
    <dgm:cxn modelId="{0D2DF78A-55BE-4756-B16C-40305B8589FA}" type="presParOf" srcId="{BE80AFF7-F8A4-4CA9-A747-43AC62EBCC98}" destId="{AA6B26C1-F18D-4EFD-806D-BF09B410D3EE}" srcOrd="2" destOrd="0" presId="urn:microsoft.com/office/officeart/2005/8/layout/chevron2"/>
    <dgm:cxn modelId="{93C6FADF-7AA4-4D7F-BDA6-0179D2036332}" type="presParOf" srcId="{AA6B26C1-F18D-4EFD-806D-BF09B410D3EE}" destId="{87534ECD-E384-4CB1-87B5-3FE63FFAE540}" srcOrd="0" destOrd="0" presId="urn:microsoft.com/office/officeart/2005/8/layout/chevron2"/>
    <dgm:cxn modelId="{D8CC9194-9C29-4BCA-850E-001092DCE920}" type="presParOf" srcId="{AA6B26C1-F18D-4EFD-806D-BF09B410D3EE}" destId="{C163734C-A429-4F8F-B8A0-CB59D8F8BA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C720F0-A1CA-4D7D-9415-6E22CBC736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0208D0-68C2-4F0A-BB72-37364744732A}">
      <dgm:prSet/>
      <dgm:spPr>
        <a:solidFill>
          <a:srgbClr val="1C2A58"/>
        </a:solidFill>
      </dgm:spPr>
      <dgm:t>
        <a:bodyPr/>
        <a:lstStyle/>
        <a:p>
          <a:pPr rtl="0"/>
          <a:r>
            <a:rPr lang="en-US" dirty="0" smtClean="0">
              <a:latin typeface="Avenir Book" charset="0"/>
              <a:ea typeface="Avenir Book" charset="0"/>
              <a:cs typeface="Avenir Book" charset="0"/>
            </a:rPr>
            <a:t>Ground Continuity Test</a:t>
          </a:r>
          <a:endParaRPr lang="en-US" dirty="0">
            <a:latin typeface="Avenir Book" charset="0"/>
            <a:ea typeface="Avenir Book" charset="0"/>
            <a:cs typeface="Avenir Book" charset="0"/>
          </a:endParaRPr>
        </a:p>
      </dgm:t>
    </dgm:pt>
    <dgm:pt modelId="{AFCD4C4B-C64D-4FF3-B017-4C7538E4228B}" type="parTrans" cxnId="{36308682-17F9-4EE6-B287-1602C93E07F1}">
      <dgm:prSet/>
      <dgm:spPr/>
      <dgm:t>
        <a:bodyPr/>
        <a:lstStyle/>
        <a:p>
          <a:endParaRPr lang="en-US">
            <a:latin typeface="Avenir Book" charset="0"/>
            <a:ea typeface="Avenir Book" charset="0"/>
            <a:cs typeface="Avenir Book" charset="0"/>
          </a:endParaRPr>
        </a:p>
      </dgm:t>
    </dgm:pt>
    <dgm:pt modelId="{10E2B64A-B745-40F2-A35E-A3AF4E792446}" type="sibTrans" cxnId="{36308682-17F9-4EE6-B287-1602C93E07F1}">
      <dgm:prSet/>
      <dgm:spPr/>
      <dgm:t>
        <a:bodyPr/>
        <a:lstStyle/>
        <a:p>
          <a:endParaRPr lang="en-US">
            <a:latin typeface="Avenir Book" charset="0"/>
            <a:ea typeface="Avenir Book" charset="0"/>
            <a:cs typeface="Avenir Book" charset="0"/>
          </a:endParaRPr>
        </a:p>
      </dgm:t>
    </dgm:pt>
    <dgm:pt modelId="{880D537C-824E-4302-940D-D62A769006B8}">
      <dgm:prSet/>
      <dgm:spPr>
        <a:solidFill>
          <a:srgbClr val="1C2A58"/>
        </a:solidFill>
      </dgm:spPr>
      <dgm:t>
        <a:bodyPr/>
        <a:lstStyle/>
        <a:p>
          <a:pPr rtl="0"/>
          <a:r>
            <a:rPr lang="en-US" dirty="0" smtClean="0">
              <a:latin typeface="Avenir Book" charset="0"/>
              <a:ea typeface="Avenir Book" charset="0"/>
              <a:cs typeface="Avenir Book" charset="0"/>
            </a:rPr>
            <a:t>Ground Bond Test</a:t>
          </a:r>
          <a:endParaRPr lang="en-US" dirty="0">
            <a:latin typeface="Avenir Book" charset="0"/>
            <a:ea typeface="Avenir Book" charset="0"/>
            <a:cs typeface="Avenir Book" charset="0"/>
          </a:endParaRPr>
        </a:p>
      </dgm:t>
    </dgm:pt>
    <dgm:pt modelId="{270810F3-D6BC-4ED5-B5A6-2D16A57C390A}" type="parTrans" cxnId="{D0CB7695-EAE1-4200-B498-B6AAC19009BA}">
      <dgm:prSet/>
      <dgm:spPr/>
      <dgm:t>
        <a:bodyPr/>
        <a:lstStyle/>
        <a:p>
          <a:endParaRPr lang="en-US">
            <a:latin typeface="Avenir Book" charset="0"/>
            <a:ea typeface="Avenir Book" charset="0"/>
            <a:cs typeface="Avenir Book" charset="0"/>
          </a:endParaRPr>
        </a:p>
      </dgm:t>
    </dgm:pt>
    <dgm:pt modelId="{0FB16DD9-DDAB-4100-9292-AAB1494569AD}" type="sibTrans" cxnId="{D0CB7695-EAE1-4200-B498-B6AAC19009BA}">
      <dgm:prSet/>
      <dgm:spPr/>
      <dgm:t>
        <a:bodyPr/>
        <a:lstStyle/>
        <a:p>
          <a:endParaRPr lang="en-US">
            <a:latin typeface="Avenir Book" charset="0"/>
            <a:ea typeface="Avenir Book" charset="0"/>
            <a:cs typeface="Avenir Book" charset="0"/>
          </a:endParaRPr>
        </a:p>
      </dgm:t>
    </dgm:pt>
    <dgm:pt modelId="{089F854C-350D-494D-8931-A252A24C1056}">
      <dgm:prSet/>
      <dgm:spPr>
        <a:solidFill>
          <a:srgbClr val="1C2A58"/>
        </a:solidFill>
      </dgm:spPr>
      <dgm:t>
        <a:bodyPr/>
        <a:lstStyle/>
        <a:p>
          <a:pPr rtl="0"/>
          <a:r>
            <a:rPr lang="en-US" dirty="0" smtClean="0">
              <a:latin typeface="Avenir Book" charset="0"/>
              <a:ea typeface="Avenir Book" charset="0"/>
              <a:cs typeface="Avenir Book" charset="0"/>
            </a:rPr>
            <a:t>Dielectric Withstand Test (</a:t>
          </a:r>
          <a:r>
            <a:rPr lang="en-US" dirty="0" err="1" smtClean="0">
              <a:latin typeface="Avenir Book" charset="0"/>
              <a:ea typeface="Avenir Book" charset="0"/>
              <a:cs typeface="Avenir Book" charset="0"/>
            </a:rPr>
            <a:t>Hipot</a:t>
          </a:r>
          <a:r>
            <a:rPr lang="en-US" dirty="0" smtClean="0">
              <a:latin typeface="Avenir Book" charset="0"/>
              <a:ea typeface="Avenir Book" charset="0"/>
              <a:cs typeface="Avenir Book" charset="0"/>
            </a:rPr>
            <a:t>)</a:t>
          </a:r>
          <a:endParaRPr lang="en-US" dirty="0">
            <a:latin typeface="Avenir Book" charset="0"/>
            <a:ea typeface="Avenir Book" charset="0"/>
            <a:cs typeface="Avenir Book" charset="0"/>
          </a:endParaRPr>
        </a:p>
      </dgm:t>
    </dgm:pt>
    <dgm:pt modelId="{34E28A7B-BE03-4949-8D1B-A66052477745}" type="parTrans" cxnId="{3E302B56-AF18-42A3-B7D9-8B705A82FE0F}">
      <dgm:prSet/>
      <dgm:spPr/>
      <dgm:t>
        <a:bodyPr/>
        <a:lstStyle/>
        <a:p>
          <a:endParaRPr lang="en-US">
            <a:latin typeface="Avenir Book" charset="0"/>
            <a:ea typeface="Avenir Book" charset="0"/>
            <a:cs typeface="Avenir Book" charset="0"/>
          </a:endParaRPr>
        </a:p>
      </dgm:t>
    </dgm:pt>
    <dgm:pt modelId="{8C09431B-6D0E-41BB-AA75-43ABFF5B15B1}" type="sibTrans" cxnId="{3E302B56-AF18-42A3-B7D9-8B705A82FE0F}">
      <dgm:prSet/>
      <dgm:spPr/>
      <dgm:t>
        <a:bodyPr/>
        <a:lstStyle/>
        <a:p>
          <a:endParaRPr lang="en-US">
            <a:latin typeface="Avenir Book" charset="0"/>
            <a:ea typeface="Avenir Book" charset="0"/>
            <a:cs typeface="Avenir Book" charset="0"/>
          </a:endParaRPr>
        </a:p>
      </dgm:t>
    </dgm:pt>
    <dgm:pt modelId="{7CD7BAC6-893A-4B6D-A010-503D3014B5F9}">
      <dgm:prSet/>
      <dgm:spPr>
        <a:solidFill>
          <a:srgbClr val="1C2A58"/>
        </a:solidFill>
      </dgm:spPr>
      <dgm:t>
        <a:bodyPr/>
        <a:lstStyle/>
        <a:p>
          <a:pPr rtl="0"/>
          <a:r>
            <a:rPr lang="en-US" dirty="0" smtClean="0">
              <a:latin typeface="Avenir Book" charset="0"/>
              <a:ea typeface="Avenir Book" charset="0"/>
              <a:cs typeface="Avenir Book" charset="0"/>
            </a:rPr>
            <a:t>Insulation Resistance Test</a:t>
          </a:r>
          <a:endParaRPr lang="en-US" dirty="0">
            <a:latin typeface="Avenir Book" charset="0"/>
            <a:ea typeface="Avenir Book" charset="0"/>
            <a:cs typeface="Avenir Book" charset="0"/>
          </a:endParaRPr>
        </a:p>
      </dgm:t>
    </dgm:pt>
    <dgm:pt modelId="{07A271BC-3C7C-47D5-A5D9-E8DD87ECCA2F}" type="parTrans" cxnId="{F2A5A9D6-1088-4846-AF73-CB438F44FB8F}">
      <dgm:prSet/>
      <dgm:spPr/>
      <dgm:t>
        <a:bodyPr/>
        <a:lstStyle/>
        <a:p>
          <a:endParaRPr lang="en-US">
            <a:latin typeface="Avenir Book" charset="0"/>
            <a:ea typeface="Avenir Book" charset="0"/>
            <a:cs typeface="Avenir Book" charset="0"/>
          </a:endParaRPr>
        </a:p>
      </dgm:t>
    </dgm:pt>
    <dgm:pt modelId="{CA7320A5-321F-41BB-9293-79555189B855}" type="sibTrans" cxnId="{F2A5A9D6-1088-4846-AF73-CB438F44FB8F}">
      <dgm:prSet/>
      <dgm:spPr/>
      <dgm:t>
        <a:bodyPr/>
        <a:lstStyle/>
        <a:p>
          <a:endParaRPr lang="en-US">
            <a:latin typeface="Avenir Book" charset="0"/>
            <a:ea typeface="Avenir Book" charset="0"/>
            <a:cs typeface="Avenir Book" charset="0"/>
          </a:endParaRPr>
        </a:p>
      </dgm:t>
    </dgm:pt>
    <dgm:pt modelId="{09A2FE34-AACF-43DB-B207-B293A5A31A8F}">
      <dgm:prSet/>
      <dgm:spPr>
        <a:solidFill>
          <a:srgbClr val="1C2A58"/>
        </a:solidFill>
      </dgm:spPr>
      <dgm:t>
        <a:bodyPr/>
        <a:lstStyle/>
        <a:p>
          <a:pPr rtl="0"/>
          <a:r>
            <a:rPr lang="en-US" dirty="0" smtClean="0">
              <a:latin typeface="Avenir Book" charset="0"/>
              <a:ea typeface="Avenir Book" charset="0"/>
              <a:cs typeface="Avenir Book" charset="0"/>
            </a:rPr>
            <a:t>Touch Current Test (Line Leakage Test)</a:t>
          </a:r>
          <a:endParaRPr lang="en-US" dirty="0">
            <a:latin typeface="Avenir Book" charset="0"/>
            <a:ea typeface="Avenir Book" charset="0"/>
            <a:cs typeface="Avenir Book" charset="0"/>
          </a:endParaRPr>
        </a:p>
      </dgm:t>
    </dgm:pt>
    <dgm:pt modelId="{185F2E8B-5555-4175-98CA-3A595085918B}" type="parTrans" cxnId="{BA7907D9-7193-48E3-A523-AB6137FB658C}">
      <dgm:prSet/>
      <dgm:spPr/>
      <dgm:t>
        <a:bodyPr/>
        <a:lstStyle/>
        <a:p>
          <a:endParaRPr lang="en-US">
            <a:latin typeface="Avenir Book" charset="0"/>
            <a:ea typeface="Avenir Book" charset="0"/>
            <a:cs typeface="Avenir Book" charset="0"/>
          </a:endParaRPr>
        </a:p>
      </dgm:t>
    </dgm:pt>
    <dgm:pt modelId="{F56966C0-E15A-421E-AFC1-42CA1DB9966A}" type="sibTrans" cxnId="{BA7907D9-7193-48E3-A523-AB6137FB658C}">
      <dgm:prSet/>
      <dgm:spPr/>
      <dgm:t>
        <a:bodyPr/>
        <a:lstStyle/>
        <a:p>
          <a:endParaRPr lang="en-US">
            <a:latin typeface="Avenir Book" charset="0"/>
            <a:ea typeface="Avenir Book" charset="0"/>
            <a:cs typeface="Avenir Book" charset="0"/>
          </a:endParaRPr>
        </a:p>
      </dgm:t>
    </dgm:pt>
    <dgm:pt modelId="{C9E29EB6-7059-4D20-80DA-922B166200C1}" type="pres">
      <dgm:prSet presAssocID="{C8C720F0-A1CA-4D7D-9415-6E22CBC736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424B4F-B384-4BB3-9826-56B50DA95057}" type="pres">
      <dgm:prSet presAssocID="{870208D0-68C2-4F0A-BB72-37364744732A}" presName="linNode" presStyleCnt="0"/>
      <dgm:spPr/>
    </dgm:pt>
    <dgm:pt modelId="{6A724AE9-0A70-4397-9B3E-3237C1633C81}" type="pres">
      <dgm:prSet presAssocID="{870208D0-68C2-4F0A-BB72-37364744732A}" presName="parentText" presStyleLbl="node1" presStyleIdx="0" presStyleCnt="5" custScaleX="2415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8E00E-6C99-4E85-AE00-DADC6423C019}" type="pres">
      <dgm:prSet presAssocID="{10E2B64A-B745-40F2-A35E-A3AF4E792446}" presName="sp" presStyleCnt="0"/>
      <dgm:spPr/>
    </dgm:pt>
    <dgm:pt modelId="{03027E5C-CFC3-4EB7-B7FB-EBD57AF01489}" type="pres">
      <dgm:prSet presAssocID="{880D537C-824E-4302-940D-D62A769006B8}" presName="linNode" presStyleCnt="0"/>
      <dgm:spPr/>
    </dgm:pt>
    <dgm:pt modelId="{6F77EDA5-A1D2-43A7-BCBB-1EB2F2BDB47E}" type="pres">
      <dgm:prSet presAssocID="{880D537C-824E-4302-940D-D62A769006B8}" presName="parentText" presStyleLbl="node1" presStyleIdx="1" presStyleCnt="5" custScaleX="2415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E3757-6C3F-4104-B369-0D77E79B3EBA}" type="pres">
      <dgm:prSet presAssocID="{0FB16DD9-DDAB-4100-9292-AAB1494569AD}" presName="sp" presStyleCnt="0"/>
      <dgm:spPr/>
    </dgm:pt>
    <dgm:pt modelId="{FFA5F3CC-19B9-4C9D-AF10-9D41ADDA7729}" type="pres">
      <dgm:prSet presAssocID="{089F854C-350D-494D-8931-A252A24C1056}" presName="linNode" presStyleCnt="0"/>
      <dgm:spPr/>
    </dgm:pt>
    <dgm:pt modelId="{9760FCCB-A514-42F5-A558-762DD4C735CB}" type="pres">
      <dgm:prSet presAssocID="{089F854C-350D-494D-8931-A252A24C1056}" presName="parentText" presStyleLbl="node1" presStyleIdx="2" presStyleCnt="5" custScaleX="2415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600BC-2DB8-4118-AC5E-094BDA3EA956}" type="pres">
      <dgm:prSet presAssocID="{8C09431B-6D0E-41BB-AA75-43ABFF5B15B1}" presName="sp" presStyleCnt="0"/>
      <dgm:spPr/>
    </dgm:pt>
    <dgm:pt modelId="{5F2B81A0-4BC2-4E5F-9892-7F58B9684677}" type="pres">
      <dgm:prSet presAssocID="{7CD7BAC6-893A-4B6D-A010-503D3014B5F9}" presName="linNode" presStyleCnt="0"/>
      <dgm:spPr/>
    </dgm:pt>
    <dgm:pt modelId="{00642070-0B58-4233-AFF2-0B189F57589F}" type="pres">
      <dgm:prSet presAssocID="{7CD7BAC6-893A-4B6D-A010-503D3014B5F9}" presName="parentText" presStyleLbl="node1" presStyleIdx="3" presStyleCnt="5" custScaleX="2415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0606C-D6A0-4346-8D0F-8BAE8D8BD467}" type="pres">
      <dgm:prSet presAssocID="{CA7320A5-321F-41BB-9293-79555189B855}" presName="sp" presStyleCnt="0"/>
      <dgm:spPr/>
    </dgm:pt>
    <dgm:pt modelId="{78FD1868-FDCD-47FB-8F44-4D60345DDB73}" type="pres">
      <dgm:prSet presAssocID="{09A2FE34-AACF-43DB-B207-B293A5A31A8F}" presName="linNode" presStyleCnt="0"/>
      <dgm:spPr/>
    </dgm:pt>
    <dgm:pt modelId="{1F09D85D-B264-48C0-AAFE-9EE5463D79A4}" type="pres">
      <dgm:prSet presAssocID="{09A2FE34-AACF-43DB-B207-B293A5A31A8F}" presName="parentText" presStyleLbl="node1" presStyleIdx="4" presStyleCnt="5" custScaleX="2415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CB7695-EAE1-4200-B498-B6AAC19009BA}" srcId="{C8C720F0-A1CA-4D7D-9415-6E22CBC736A9}" destId="{880D537C-824E-4302-940D-D62A769006B8}" srcOrd="1" destOrd="0" parTransId="{270810F3-D6BC-4ED5-B5A6-2D16A57C390A}" sibTransId="{0FB16DD9-DDAB-4100-9292-AAB1494569AD}"/>
    <dgm:cxn modelId="{36308682-17F9-4EE6-B287-1602C93E07F1}" srcId="{C8C720F0-A1CA-4D7D-9415-6E22CBC736A9}" destId="{870208D0-68C2-4F0A-BB72-37364744732A}" srcOrd="0" destOrd="0" parTransId="{AFCD4C4B-C64D-4FF3-B017-4C7538E4228B}" sibTransId="{10E2B64A-B745-40F2-A35E-A3AF4E792446}"/>
    <dgm:cxn modelId="{CD889A25-46BD-40EB-B360-BE2144D66C7D}" type="presOf" srcId="{880D537C-824E-4302-940D-D62A769006B8}" destId="{6F77EDA5-A1D2-43A7-BCBB-1EB2F2BDB47E}" srcOrd="0" destOrd="0" presId="urn:microsoft.com/office/officeart/2005/8/layout/vList5"/>
    <dgm:cxn modelId="{A8E7F53C-3A29-4BF3-B475-366424063C40}" type="presOf" srcId="{870208D0-68C2-4F0A-BB72-37364744732A}" destId="{6A724AE9-0A70-4397-9B3E-3237C1633C81}" srcOrd="0" destOrd="0" presId="urn:microsoft.com/office/officeart/2005/8/layout/vList5"/>
    <dgm:cxn modelId="{5926C390-3B8F-4E79-98E4-673D4A03BB36}" type="presOf" srcId="{09A2FE34-AACF-43DB-B207-B293A5A31A8F}" destId="{1F09D85D-B264-48C0-AAFE-9EE5463D79A4}" srcOrd="0" destOrd="0" presId="urn:microsoft.com/office/officeart/2005/8/layout/vList5"/>
    <dgm:cxn modelId="{990FE0D0-9CD9-4704-B917-FB3447DA4D2C}" type="presOf" srcId="{089F854C-350D-494D-8931-A252A24C1056}" destId="{9760FCCB-A514-42F5-A558-762DD4C735CB}" srcOrd="0" destOrd="0" presId="urn:microsoft.com/office/officeart/2005/8/layout/vList5"/>
    <dgm:cxn modelId="{BA7907D9-7193-48E3-A523-AB6137FB658C}" srcId="{C8C720F0-A1CA-4D7D-9415-6E22CBC736A9}" destId="{09A2FE34-AACF-43DB-B207-B293A5A31A8F}" srcOrd="4" destOrd="0" parTransId="{185F2E8B-5555-4175-98CA-3A595085918B}" sibTransId="{F56966C0-E15A-421E-AFC1-42CA1DB9966A}"/>
    <dgm:cxn modelId="{F2A5A9D6-1088-4846-AF73-CB438F44FB8F}" srcId="{C8C720F0-A1CA-4D7D-9415-6E22CBC736A9}" destId="{7CD7BAC6-893A-4B6D-A010-503D3014B5F9}" srcOrd="3" destOrd="0" parTransId="{07A271BC-3C7C-47D5-A5D9-E8DD87ECCA2F}" sibTransId="{CA7320A5-321F-41BB-9293-79555189B855}"/>
    <dgm:cxn modelId="{D964FC66-0374-46A1-AD20-311F50CF9BE7}" type="presOf" srcId="{C8C720F0-A1CA-4D7D-9415-6E22CBC736A9}" destId="{C9E29EB6-7059-4D20-80DA-922B166200C1}" srcOrd="0" destOrd="0" presId="urn:microsoft.com/office/officeart/2005/8/layout/vList5"/>
    <dgm:cxn modelId="{3E302B56-AF18-42A3-B7D9-8B705A82FE0F}" srcId="{C8C720F0-A1CA-4D7D-9415-6E22CBC736A9}" destId="{089F854C-350D-494D-8931-A252A24C1056}" srcOrd="2" destOrd="0" parTransId="{34E28A7B-BE03-4949-8D1B-A66052477745}" sibTransId="{8C09431B-6D0E-41BB-AA75-43ABFF5B15B1}"/>
    <dgm:cxn modelId="{47AE6E30-C226-4497-BB42-31ECDBA99A2B}" type="presOf" srcId="{7CD7BAC6-893A-4B6D-A010-503D3014B5F9}" destId="{00642070-0B58-4233-AFF2-0B189F57589F}" srcOrd="0" destOrd="0" presId="urn:microsoft.com/office/officeart/2005/8/layout/vList5"/>
    <dgm:cxn modelId="{F85B5759-205C-462B-8265-62712D32F085}" type="presParOf" srcId="{C9E29EB6-7059-4D20-80DA-922B166200C1}" destId="{C7424B4F-B384-4BB3-9826-56B50DA95057}" srcOrd="0" destOrd="0" presId="urn:microsoft.com/office/officeart/2005/8/layout/vList5"/>
    <dgm:cxn modelId="{3B8EB3A3-D166-4AE0-82B8-D421F1FB4179}" type="presParOf" srcId="{C7424B4F-B384-4BB3-9826-56B50DA95057}" destId="{6A724AE9-0A70-4397-9B3E-3237C1633C81}" srcOrd="0" destOrd="0" presId="urn:microsoft.com/office/officeart/2005/8/layout/vList5"/>
    <dgm:cxn modelId="{116B552E-EDC7-4971-A44A-F78EE6D1AC91}" type="presParOf" srcId="{C9E29EB6-7059-4D20-80DA-922B166200C1}" destId="{B118E00E-6C99-4E85-AE00-DADC6423C019}" srcOrd="1" destOrd="0" presId="urn:microsoft.com/office/officeart/2005/8/layout/vList5"/>
    <dgm:cxn modelId="{62790586-1D87-4AB6-B6D2-D4C46D4CE340}" type="presParOf" srcId="{C9E29EB6-7059-4D20-80DA-922B166200C1}" destId="{03027E5C-CFC3-4EB7-B7FB-EBD57AF01489}" srcOrd="2" destOrd="0" presId="urn:microsoft.com/office/officeart/2005/8/layout/vList5"/>
    <dgm:cxn modelId="{79374228-7A72-492B-8D3B-E1EC0CE9D045}" type="presParOf" srcId="{03027E5C-CFC3-4EB7-B7FB-EBD57AF01489}" destId="{6F77EDA5-A1D2-43A7-BCBB-1EB2F2BDB47E}" srcOrd="0" destOrd="0" presId="urn:microsoft.com/office/officeart/2005/8/layout/vList5"/>
    <dgm:cxn modelId="{A2D99247-0180-4E99-94BF-AFB1DBAA2543}" type="presParOf" srcId="{C9E29EB6-7059-4D20-80DA-922B166200C1}" destId="{CADE3757-6C3F-4104-B369-0D77E79B3EBA}" srcOrd="3" destOrd="0" presId="urn:microsoft.com/office/officeart/2005/8/layout/vList5"/>
    <dgm:cxn modelId="{4464C646-C3B2-41D4-89F7-BDC00F010452}" type="presParOf" srcId="{C9E29EB6-7059-4D20-80DA-922B166200C1}" destId="{FFA5F3CC-19B9-4C9D-AF10-9D41ADDA7729}" srcOrd="4" destOrd="0" presId="urn:microsoft.com/office/officeart/2005/8/layout/vList5"/>
    <dgm:cxn modelId="{5D6D8CB2-9368-4E52-B45D-644DECBF7626}" type="presParOf" srcId="{FFA5F3CC-19B9-4C9D-AF10-9D41ADDA7729}" destId="{9760FCCB-A514-42F5-A558-762DD4C735CB}" srcOrd="0" destOrd="0" presId="urn:microsoft.com/office/officeart/2005/8/layout/vList5"/>
    <dgm:cxn modelId="{72F876CE-98B6-433D-A1CB-B515765CB816}" type="presParOf" srcId="{C9E29EB6-7059-4D20-80DA-922B166200C1}" destId="{833600BC-2DB8-4118-AC5E-094BDA3EA956}" srcOrd="5" destOrd="0" presId="urn:microsoft.com/office/officeart/2005/8/layout/vList5"/>
    <dgm:cxn modelId="{35865710-EFEE-4239-8BA1-DD2EC59C2C7C}" type="presParOf" srcId="{C9E29EB6-7059-4D20-80DA-922B166200C1}" destId="{5F2B81A0-4BC2-4E5F-9892-7F58B9684677}" srcOrd="6" destOrd="0" presId="urn:microsoft.com/office/officeart/2005/8/layout/vList5"/>
    <dgm:cxn modelId="{EA31AF3E-7884-4494-AEB4-C0E97F360AE6}" type="presParOf" srcId="{5F2B81A0-4BC2-4E5F-9892-7F58B9684677}" destId="{00642070-0B58-4233-AFF2-0B189F57589F}" srcOrd="0" destOrd="0" presId="urn:microsoft.com/office/officeart/2005/8/layout/vList5"/>
    <dgm:cxn modelId="{DD98D192-1D04-43A2-982B-D61642448278}" type="presParOf" srcId="{C9E29EB6-7059-4D20-80DA-922B166200C1}" destId="{5610606C-D6A0-4346-8D0F-8BAE8D8BD467}" srcOrd="7" destOrd="0" presId="urn:microsoft.com/office/officeart/2005/8/layout/vList5"/>
    <dgm:cxn modelId="{5D729F6A-1D1F-4849-9CA2-F0D5402B699D}" type="presParOf" srcId="{C9E29EB6-7059-4D20-80DA-922B166200C1}" destId="{78FD1868-FDCD-47FB-8F44-4D60345DDB73}" srcOrd="8" destOrd="0" presId="urn:microsoft.com/office/officeart/2005/8/layout/vList5"/>
    <dgm:cxn modelId="{61D10979-BE05-4860-84FE-C00065C10206}" type="presParOf" srcId="{78FD1868-FDCD-47FB-8F44-4D60345DDB73}" destId="{1F09D85D-B264-48C0-AAFE-9EE5463D79A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81ADF0-0886-405E-8030-5664D8E26B15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4B4E54D-70E3-4EF2-AB48-FCFC79AA9340}">
      <dgm:prSet custT="1"/>
      <dgm:spPr>
        <a:solidFill>
          <a:srgbClr val="1C2958"/>
        </a:solidFill>
      </dgm:spPr>
      <dgm:t>
        <a:bodyPr/>
        <a:lstStyle/>
        <a:p>
          <a:pPr rtl="0"/>
          <a:r>
            <a:rPr lang="en-US" sz="1800" dirty="0" smtClean="0">
              <a:latin typeface="Avenir Book" charset="0"/>
              <a:ea typeface="Avenir Book" charset="0"/>
              <a:cs typeface="Avenir Book" charset="0"/>
            </a:rPr>
            <a:t>Use of Control Software, PLC, or Multiplexer systems</a:t>
          </a:r>
          <a:endParaRPr lang="en-US" sz="1800" dirty="0">
            <a:latin typeface="Avenir Book" charset="0"/>
            <a:ea typeface="Avenir Book" charset="0"/>
            <a:cs typeface="Avenir Book" charset="0"/>
          </a:endParaRPr>
        </a:p>
      </dgm:t>
    </dgm:pt>
    <dgm:pt modelId="{AF3E1790-1C30-4967-8AFF-0F1BD59D0E1B}" type="parTrans" cxnId="{14349E2A-AB60-4951-AE83-E476519D9CB0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3BF9B61E-206C-49CB-9A00-78D1B073B8CE}" type="sibTrans" cxnId="{14349E2A-AB60-4951-AE83-E476519D9CB0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7102F641-4C58-4966-A0E9-F72329154423}" type="pres">
      <dgm:prSet presAssocID="{4381ADF0-0886-405E-8030-5664D8E26B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1C3E0B-910C-4CA1-9117-36F7D861BC55}" type="pres">
      <dgm:prSet presAssocID="{B4B4E54D-70E3-4EF2-AB48-FCFC79AA9340}" presName="boxAndChildren" presStyleCnt="0"/>
      <dgm:spPr/>
    </dgm:pt>
    <dgm:pt modelId="{83C02608-1940-4601-8C16-1A459BD60A43}" type="pres">
      <dgm:prSet presAssocID="{B4B4E54D-70E3-4EF2-AB48-FCFC79AA9340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14349E2A-AB60-4951-AE83-E476519D9CB0}" srcId="{4381ADF0-0886-405E-8030-5664D8E26B15}" destId="{B4B4E54D-70E3-4EF2-AB48-FCFC79AA9340}" srcOrd="0" destOrd="0" parTransId="{AF3E1790-1C30-4967-8AFF-0F1BD59D0E1B}" sibTransId="{3BF9B61E-206C-49CB-9A00-78D1B073B8CE}"/>
    <dgm:cxn modelId="{129A0FCC-E47D-40A7-8357-DAF2AF3041A8}" type="presOf" srcId="{B4B4E54D-70E3-4EF2-AB48-FCFC79AA9340}" destId="{83C02608-1940-4601-8C16-1A459BD60A43}" srcOrd="0" destOrd="0" presId="urn:microsoft.com/office/officeart/2005/8/layout/process4"/>
    <dgm:cxn modelId="{0AB42186-CA72-4FBD-90A8-E44C662017A4}" type="presOf" srcId="{4381ADF0-0886-405E-8030-5664D8E26B15}" destId="{7102F641-4C58-4966-A0E9-F72329154423}" srcOrd="0" destOrd="0" presId="urn:microsoft.com/office/officeart/2005/8/layout/process4"/>
    <dgm:cxn modelId="{3D7BBB89-676A-495E-9F99-F6F73A86828B}" type="presParOf" srcId="{7102F641-4C58-4966-A0E9-F72329154423}" destId="{B91C3E0B-910C-4CA1-9117-36F7D861BC55}" srcOrd="0" destOrd="0" presId="urn:microsoft.com/office/officeart/2005/8/layout/process4"/>
    <dgm:cxn modelId="{64B4A140-439D-4BEF-8B15-EC6BE5BE2D55}" type="presParOf" srcId="{B91C3E0B-910C-4CA1-9117-36F7D861BC55}" destId="{83C02608-1940-4601-8C16-1A459BD60A4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27CD91-4048-4A35-8C62-15EEFAAB95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AB5820-EFA7-44D8-BC00-B137F35DDB9A}">
      <dgm:prSet custT="1"/>
      <dgm:spPr>
        <a:solidFill>
          <a:srgbClr val="1C2A58"/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bg1">
                  <a:lumMod val="20000"/>
                  <a:lumOff val="80000"/>
                </a:schemeClr>
              </a:solidFill>
              <a:latin typeface="Avenir Book" charset="0"/>
              <a:ea typeface="Avenir Book" charset="0"/>
              <a:cs typeface="Avenir Book" charset="0"/>
            </a:rPr>
            <a:t>The safety standard may require multiple points on single device to be tested for different types of tests</a:t>
          </a:r>
          <a:endParaRPr lang="en-US" sz="1800" dirty="0">
            <a:latin typeface="Avenir Book" charset="0"/>
            <a:ea typeface="Avenir Book" charset="0"/>
            <a:cs typeface="Avenir Book" charset="0"/>
          </a:endParaRPr>
        </a:p>
      </dgm:t>
    </dgm:pt>
    <dgm:pt modelId="{3BD224C2-B0DE-4C3E-B6AD-D1A9EC3BAA2D}" type="parTrans" cxnId="{C084602E-0519-4CEB-B738-0703755F0FA5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6A02BDAD-7973-474D-A27F-0750EBEBE82D}" type="sibTrans" cxnId="{C084602E-0519-4CEB-B738-0703755F0FA5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F49AB76E-9D56-4D3D-8608-6BBB32C1E694}">
      <dgm:prSet custT="1"/>
      <dgm:spPr>
        <a:solidFill>
          <a:srgbClr val="1C2A58"/>
        </a:solidFill>
      </dgm:spPr>
      <dgm:t>
        <a:bodyPr/>
        <a:lstStyle/>
        <a:p>
          <a:pPr rtl="0"/>
          <a:r>
            <a:rPr lang="en-US" sz="1800" dirty="0" smtClean="0">
              <a:latin typeface="Avenir Book" charset="0"/>
              <a:ea typeface="Avenir Book" charset="0"/>
              <a:cs typeface="Avenir Book" charset="0"/>
            </a:rPr>
            <a:t>Too much operator intervention can lead to long test times, increased risk of operator error and operator safety</a:t>
          </a:r>
          <a:endParaRPr lang="en-US" sz="1800" dirty="0">
            <a:latin typeface="Avenir Book" charset="0"/>
            <a:ea typeface="Avenir Book" charset="0"/>
            <a:cs typeface="Avenir Book" charset="0"/>
          </a:endParaRPr>
        </a:p>
      </dgm:t>
    </dgm:pt>
    <dgm:pt modelId="{0731AAE4-7721-490D-931A-B71EF96D63A7}" type="parTrans" cxnId="{6214D878-F898-4A6B-9054-A8BF8E806E02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A0698E95-EA5F-42AE-AA8F-0A4E203A93FA}" type="sibTrans" cxnId="{6214D878-F898-4A6B-9054-A8BF8E806E02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27411A1E-8B82-4375-ABC4-87C807F510FD}">
      <dgm:prSet custT="1"/>
      <dgm:spPr>
        <a:solidFill>
          <a:srgbClr val="1C2A58"/>
        </a:solidFill>
      </dgm:spPr>
      <dgm:t>
        <a:bodyPr/>
        <a:lstStyle/>
        <a:p>
          <a:pPr rtl="0"/>
          <a:r>
            <a:rPr lang="en-US" sz="1800" dirty="0" smtClean="0">
              <a:latin typeface="Avenir Book" charset="0"/>
              <a:ea typeface="Avenir Book" charset="0"/>
              <a:cs typeface="Avenir Book" charset="0"/>
            </a:rPr>
            <a:t>These devices may be tested in a production environment (high volume)</a:t>
          </a:r>
          <a:endParaRPr lang="en-US" sz="1800" dirty="0">
            <a:latin typeface="Avenir Book" charset="0"/>
            <a:ea typeface="Avenir Book" charset="0"/>
            <a:cs typeface="Avenir Book" charset="0"/>
          </a:endParaRPr>
        </a:p>
      </dgm:t>
    </dgm:pt>
    <dgm:pt modelId="{595860E5-57F0-4ABA-B426-635C5D48A624}" type="parTrans" cxnId="{81C1E0BF-72D2-4508-859B-2E02FB7DEBAB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7DDD5C93-C5E0-4197-9AE0-BEE04511374B}" type="sibTrans" cxnId="{81C1E0BF-72D2-4508-859B-2E02FB7DEBAB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0EAC0883-6E55-4602-ABD3-F77CF9BF6659}">
      <dgm:prSet custT="1"/>
      <dgm:spPr>
        <a:solidFill>
          <a:srgbClr val="1C2A58"/>
        </a:solidFill>
      </dgm:spPr>
      <dgm:t>
        <a:bodyPr/>
        <a:lstStyle/>
        <a:p>
          <a:pPr rtl="0"/>
          <a:r>
            <a:rPr kumimoji="1" lang="en-US" sz="1800" dirty="0" smtClean="0">
              <a:latin typeface="Avenir Book" charset="0"/>
              <a:ea typeface="Avenir Book" charset="0"/>
              <a:cs typeface="Avenir Book" charset="0"/>
            </a:rPr>
            <a:t>Sometimes all of the electrical safety tests are required to be performed on a single product/device</a:t>
          </a:r>
          <a:endParaRPr lang="en-US" sz="1800" dirty="0">
            <a:latin typeface="Avenir Book" charset="0"/>
            <a:ea typeface="Avenir Book" charset="0"/>
            <a:cs typeface="Avenir Book" charset="0"/>
          </a:endParaRPr>
        </a:p>
      </dgm:t>
    </dgm:pt>
    <dgm:pt modelId="{6429A9DD-0B55-4A31-92FF-18224138A7DA}" type="parTrans" cxnId="{9E6894C1-489F-42B8-8291-B0029F463D6C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615BD830-CAA8-44B6-94B4-8955591A597F}" type="sibTrans" cxnId="{9E6894C1-489F-42B8-8291-B0029F463D6C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247260DB-57BB-44D1-BDDA-C22B32E8F46F}" type="pres">
      <dgm:prSet presAssocID="{BD27CD91-4048-4A35-8C62-15EEFAAB95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5611E0-D717-4BA6-993B-442FA3F48F34}" type="pres">
      <dgm:prSet presAssocID="{0EAC0883-6E55-4602-ABD3-F77CF9BF665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620C2-DDD4-4975-BE5A-F293D800F42F}" type="pres">
      <dgm:prSet presAssocID="{615BD830-CAA8-44B6-94B4-8955591A597F}" presName="spacer" presStyleCnt="0"/>
      <dgm:spPr/>
    </dgm:pt>
    <dgm:pt modelId="{83594F6D-3009-427F-BBA7-CF4BB6A99FE1}" type="pres">
      <dgm:prSet presAssocID="{CAAB5820-EFA7-44D8-BC00-B137F35DDB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F56B8-CC12-4513-B196-7700E3B1D3B7}" type="pres">
      <dgm:prSet presAssocID="{6A02BDAD-7973-474D-A27F-0750EBEBE82D}" presName="spacer" presStyleCnt="0"/>
      <dgm:spPr/>
    </dgm:pt>
    <dgm:pt modelId="{596E8003-BAC9-4564-9ABC-8B5E0DFF464D}" type="pres">
      <dgm:prSet presAssocID="{F49AB76E-9D56-4D3D-8608-6BBB32C1E6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30ED7-2DE6-48EB-9C35-392C3611EE7A}" type="pres">
      <dgm:prSet presAssocID="{A0698E95-EA5F-42AE-AA8F-0A4E203A93FA}" presName="spacer" presStyleCnt="0"/>
      <dgm:spPr/>
    </dgm:pt>
    <dgm:pt modelId="{4F940425-457B-4515-975B-BC1BFCA7EAFD}" type="pres">
      <dgm:prSet presAssocID="{27411A1E-8B82-4375-ABC4-87C807F510FD}" presName="parentText" presStyleLbl="node1" presStyleIdx="3" presStyleCnt="4" custLinFactNeighborY="-99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925252-16E1-4D39-B8B7-579EB2684DDB}" type="presOf" srcId="{0EAC0883-6E55-4602-ABD3-F77CF9BF6659}" destId="{585611E0-D717-4BA6-993B-442FA3F48F34}" srcOrd="0" destOrd="0" presId="urn:microsoft.com/office/officeart/2005/8/layout/vList2"/>
    <dgm:cxn modelId="{C084602E-0519-4CEB-B738-0703755F0FA5}" srcId="{BD27CD91-4048-4A35-8C62-15EEFAAB9587}" destId="{CAAB5820-EFA7-44D8-BC00-B137F35DDB9A}" srcOrd="1" destOrd="0" parTransId="{3BD224C2-B0DE-4C3E-B6AD-D1A9EC3BAA2D}" sibTransId="{6A02BDAD-7973-474D-A27F-0750EBEBE82D}"/>
    <dgm:cxn modelId="{81C1E0BF-72D2-4508-859B-2E02FB7DEBAB}" srcId="{BD27CD91-4048-4A35-8C62-15EEFAAB9587}" destId="{27411A1E-8B82-4375-ABC4-87C807F510FD}" srcOrd="3" destOrd="0" parTransId="{595860E5-57F0-4ABA-B426-635C5D48A624}" sibTransId="{7DDD5C93-C5E0-4197-9AE0-BEE04511374B}"/>
    <dgm:cxn modelId="{6214D878-F898-4A6B-9054-A8BF8E806E02}" srcId="{BD27CD91-4048-4A35-8C62-15EEFAAB9587}" destId="{F49AB76E-9D56-4D3D-8608-6BBB32C1E694}" srcOrd="2" destOrd="0" parTransId="{0731AAE4-7721-490D-931A-B71EF96D63A7}" sibTransId="{A0698E95-EA5F-42AE-AA8F-0A4E203A93FA}"/>
    <dgm:cxn modelId="{9E6894C1-489F-42B8-8291-B0029F463D6C}" srcId="{BD27CD91-4048-4A35-8C62-15EEFAAB9587}" destId="{0EAC0883-6E55-4602-ABD3-F77CF9BF6659}" srcOrd="0" destOrd="0" parTransId="{6429A9DD-0B55-4A31-92FF-18224138A7DA}" sibTransId="{615BD830-CAA8-44B6-94B4-8955591A597F}"/>
    <dgm:cxn modelId="{910A0781-B86E-4043-A7AE-C9EE30F5FB05}" type="presOf" srcId="{CAAB5820-EFA7-44D8-BC00-B137F35DDB9A}" destId="{83594F6D-3009-427F-BBA7-CF4BB6A99FE1}" srcOrd="0" destOrd="0" presId="urn:microsoft.com/office/officeart/2005/8/layout/vList2"/>
    <dgm:cxn modelId="{D2CE232C-FBB7-4AF4-B01B-5ECA69EF53E0}" type="presOf" srcId="{27411A1E-8B82-4375-ABC4-87C807F510FD}" destId="{4F940425-457B-4515-975B-BC1BFCA7EAFD}" srcOrd="0" destOrd="0" presId="urn:microsoft.com/office/officeart/2005/8/layout/vList2"/>
    <dgm:cxn modelId="{A7F41E11-60CE-4BF5-9DFE-6E2D2D2C1492}" type="presOf" srcId="{F49AB76E-9D56-4D3D-8608-6BBB32C1E694}" destId="{596E8003-BAC9-4564-9ABC-8B5E0DFF464D}" srcOrd="0" destOrd="0" presId="urn:microsoft.com/office/officeart/2005/8/layout/vList2"/>
    <dgm:cxn modelId="{AF6F56D7-2777-46E9-8300-D3F58AD702CA}" type="presOf" srcId="{BD27CD91-4048-4A35-8C62-15EEFAAB9587}" destId="{247260DB-57BB-44D1-BDDA-C22B32E8F46F}" srcOrd="0" destOrd="0" presId="urn:microsoft.com/office/officeart/2005/8/layout/vList2"/>
    <dgm:cxn modelId="{F30F98CB-0B1F-438C-8E71-8F67B7E29139}" type="presParOf" srcId="{247260DB-57BB-44D1-BDDA-C22B32E8F46F}" destId="{585611E0-D717-4BA6-993B-442FA3F48F34}" srcOrd="0" destOrd="0" presId="urn:microsoft.com/office/officeart/2005/8/layout/vList2"/>
    <dgm:cxn modelId="{D4A35F65-1C9C-48FF-A741-B808CC363383}" type="presParOf" srcId="{247260DB-57BB-44D1-BDDA-C22B32E8F46F}" destId="{D92620C2-DDD4-4975-BE5A-F293D800F42F}" srcOrd="1" destOrd="0" presId="urn:microsoft.com/office/officeart/2005/8/layout/vList2"/>
    <dgm:cxn modelId="{E7CA7B33-C8EA-4762-AE8B-F8C45A726337}" type="presParOf" srcId="{247260DB-57BB-44D1-BDDA-C22B32E8F46F}" destId="{83594F6D-3009-427F-BBA7-CF4BB6A99FE1}" srcOrd="2" destOrd="0" presId="urn:microsoft.com/office/officeart/2005/8/layout/vList2"/>
    <dgm:cxn modelId="{DB041A03-AF6D-4695-9CBA-1D3A7C69F875}" type="presParOf" srcId="{247260DB-57BB-44D1-BDDA-C22B32E8F46F}" destId="{71CF56B8-CC12-4513-B196-7700E3B1D3B7}" srcOrd="3" destOrd="0" presId="urn:microsoft.com/office/officeart/2005/8/layout/vList2"/>
    <dgm:cxn modelId="{D37F94DC-B5A5-455F-8544-6E07D8E0E868}" type="presParOf" srcId="{247260DB-57BB-44D1-BDDA-C22B32E8F46F}" destId="{596E8003-BAC9-4564-9ABC-8B5E0DFF464D}" srcOrd="4" destOrd="0" presId="urn:microsoft.com/office/officeart/2005/8/layout/vList2"/>
    <dgm:cxn modelId="{A6ABA5B4-CCCA-46E8-9B35-73DEF1567CEF}" type="presParOf" srcId="{247260DB-57BB-44D1-BDDA-C22B32E8F46F}" destId="{04830ED7-2DE6-48EB-9C35-392C3611EE7A}" srcOrd="5" destOrd="0" presId="urn:microsoft.com/office/officeart/2005/8/layout/vList2"/>
    <dgm:cxn modelId="{7F138BFC-3E33-4D14-9C69-F44CF7C46689}" type="presParOf" srcId="{247260DB-57BB-44D1-BDDA-C22B32E8F46F}" destId="{4F940425-457B-4515-975B-BC1BFCA7EA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27CD91-4048-4A35-8C62-15EEFAAB95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AB5820-EFA7-44D8-BC00-B137F35DDB9A}">
      <dgm:prSet custT="1"/>
      <dgm:spPr>
        <a:solidFill>
          <a:srgbClr val="1C2A58"/>
        </a:solidFill>
      </dgm:spPr>
      <dgm:t>
        <a:bodyPr/>
        <a:lstStyle/>
        <a:p>
          <a:pPr rtl="0"/>
          <a:r>
            <a:rPr kumimoji="1" lang="en-US" sz="1800" dirty="0" smtClean="0">
              <a:latin typeface="Avenir Book" charset="0"/>
              <a:ea typeface="Avenir Book" charset="0"/>
              <a:cs typeface="Avenir Book" charset="0"/>
            </a:rPr>
            <a:t>A modular scanning matrix with up to 16 high voltage or high current channels in a convenient 2U design</a:t>
          </a:r>
          <a:endParaRPr lang="en-US" sz="1800" dirty="0">
            <a:latin typeface="Avenir Book" charset="0"/>
            <a:ea typeface="Avenir Book" charset="0"/>
            <a:cs typeface="Avenir Book" charset="0"/>
          </a:endParaRPr>
        </a:p>
      </dgm:t>
    </dgm:pt>
    <dgm:pt modelId="{3BD224C2-B0DE-4C3E-B6AD-D1A9EC3BAA2D}" type="parTrans" cxnId="{C084602E-0519-4CEB-B738-0703755F0FA5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6A02BDAD-7973-474D-A27F-0750EBEBE82D}" type="sibTrans" cxnId="{C084602E-0519-4CEB-B738-0703755F0FA5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BC48B349-64F6-42F4-BA67-DCD27C9238BB}">
      <dgm:prSet custT="1"/>
      <dgm:spPr>
        <a:solidFill>
          <a:srgbClr val="1C2A58"/>
        </a:solidFill>
      </dgm:spPr>
      <dgm:t>
        <a:bodyPr/>
        <a:lstStyle/>
        <a:p>
          <a:pPr rtl="0"/>
          <a:r>
            <a:rPr kumimoji="1" lang="en-US" sz="1800" dirty="0" smtClean="0">
              <a:latin typeface="Avenir Book" charset="0"/>
              <a:ea typeface="Avenir Book" charset="0"/>
              <a:cs typeface="Avenir Book" charset="0"/>
            </a:rPr>
            <a:t>Can be customized in many different configurations for multi-point Hipot, Ground Bond, Insulation Resistance and Touch Current testing</a:t>
          </a:r>
          <a:endParaRPr lang="en-US" sz="1800" dirty="0">
            <a:latin typeface="Avenir Book" charset="0"/>
            <a:ea typeface="Avenir Book" charset="0"/>
            <a:cs typeface="Avenir Book" charset="0"/>
          </a:endParaRPr>
        </a:p>
      </dgm:t>
    </dgm:pt>
    <dgm:pt modelId="{FBED5AFA-21D0-4D56-8768-39C6EA1A4E79}" type="parTrans" cxnId="{D0DD4958-A683-4B41-A662-F45E5F7BA39F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3F376250-7BF1-4418-B58B-568D3511C8CD}" type="sibTrans" cxnId="{D0DD4958-A683-4B41-A662-F45E5F7BA39F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4D6B776B-592E-471F-826D-3C6DDF3F21D8}">
      <dgm:prSet custT="1"/>
      <dgm:spPr>
        <a:solidFill>
          <a:srgbClr val="1C2A58"/>
        </a:solidFill>
      </dgm:spPr>
      <dgm:t>
        <a:bodyPr/>
        <a:lstStyle/>
        <a:p>
          <a:r>
            <a:rPr kumimoji="1" lang="en-US" sz="1800" dirty="0" smtClean="0">
              <a:latin typeface="Avenir Book" charset="0"/>
              <a:ea typeface="Avenir Book" charset="0"/>
              <a:cs typeface="Avenir Book" charset="0"/>
            </a:rPr>
            <a:t>The SC6540 can work with most of Associated Research’s safety test instruments to improve production line throughput or expand lab testing capability</a:t>
          </a:r>
        </a:p>
      </dgm:t>
    </dgm:pt>
    <dgm:pt modelId="{D428B131-502F-4E74-8D17-D1EE2A19320F}" type="parTrans" cxnId="{53710530-E410-455E-9C67-51299207039F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5282CA30-2A40-4107-844B-F99B2AA09DAB}" type="sibTrans" cxnId="{53710530-E410-455E-9C67-51299207039F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247260DB-57BB-44D1-BDDA-C22B32E8F46F}" type="pres">
      <dgm:prSet presAssocID="{BD27CD91-4048-4A35-8C62-15EEFAAB95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594F6D-3009-427F-BBA7-CF4BB6A99FE1}" type="pres">
      <dgm:prSet presAssocID="{CAAB5820-EFA7-44D8-BC00-B137F35DDB9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F56B8-CC12-4513-B196-7700E3B1D3B7}" type="pres">
      <dgm:prSet presAssocID="{6A02BDAD-7973-474D-A27F-0750EBEBE82D}" presName="spacer" presStyleCnt="0"/>
      <dgm:spPr/>
    </dgm:pt>
    <dgm:pt modelId="{C35BEBC0-D611-45C1-A617-13409F9E6E5B}" type="pres">
      <dgm:prSet presAssocID="{BC48B349-64F6-42F4-BA67-DCD27C9238B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B596A-89A2-4898-848B-1006BD082A3E}" type="pres">
      <dgm:prSet presAssocID="{3F376250-7BF1-4418-B58B-568D3511C8CD}" presName="spacer" presStyleCnt="0"/>
      <dgm:spPr/>
    </dgm:pt>
    <dgm:pt modelId="{10D4CEA5-E9F9-47EE-87D6-C1F85F0F9A99}" type="pres">
      <dgm:prSet presAssocID="{4D6B776B-592E-471F-826D-3C6DDF3F21D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B85479-34FE-4F07-918C-F55E386E7905}" type="presOf" srcId="{4D6B776B-592E-471F-826D-3C6DDF3F21D8}" destId="{10D4CEA5-E9F9-47EE-87D6-C1F85F0F9A99}" srcOrd="0" destOrd="0" presId="urn:microsoft.com/office/officeart/2005/8/layout/vList2"/>
    <dgm:cxn modelId="{C084602E-0519-4CEB-B738-0703755F0FA5}" srcId="{BD27CD91-4048-4A35-8C62-15EEFAAB9587}" destId="{CAAB5820-EFA7-44D8-BC00-B137F35DDB9A}" srcOrd="0" destOrd="0" parTransId="{3BD224C2-B0DE-4C3E-B6AD-D1A9EC3BAA2D}" sibTransId="{6A02BDAD-7973-474D-A27F-0750EBEBE82D}"/>
    <dgm:cxn modelId="{D0DD4958-A683-4B41-A662-F45E5F7BA39F}" srcId="{BD27CD91-4048-4A35-8C62-15EEFAAB9587}" destId="{BC48B349-64F6-42F4-BA67-DCD27C9238BB}" srcOrd="1" destOrd="0" parTransId="{FBED5AFA-21D0-4D56-8768-39C6EA1A4E79}" sibTransId="{3F376250-7BF1-4418-B58B-568D3511C8CD}"/>
    <dgm:cxn modelId="{53710530-E410-455E-9C67-51299207039F}" srcId="{BD27CD91-4048-4A35-8C62-15EEFAAB9587}" destId="{4D6B776B-592E-471F-826D-3C6DDF3F21D8}" srcOrd="2" destOrd="0" parTransId="{D428B131-502F-4E74-8D17-D1EE2A19320F}" sibTransId="{5282CA30-2A40-4107-844B-F99B2AA09DAB}"/>
    <dgm:cxn modelId="{A3DB994E-B664-4B8D-92C9-1393ED2AAF68}" type="presOf" srcId="{CAAB5820-EFA7-44D8-BC00-B137F35DDB9A}" destId="{83594F6D-3009-427F-BBA7-CF4BB6A99FE1}" srcOrd="0" destOrd="0" presId="urn:microsoft.com/office/officeart/2005/8/layout/vList2"/>
    <dgm:cxn modelId="{7E02276B-5198-4340-A9F3-3D1DDD967A96}" type="presOf" srcId="{BD27CD91-4048-4A35-8C62-15EEFAAB9587}" destId="{247260DB-57BB-44D1-BDDA-C22B32E8F46F}" srcOrd="0" destOrd="0" presId="urn:microsoft.com/office/officeart/2005/8/layout/vList2"/>
    <dgm:cxn modelId="{CCA1C337-71FC-408C-B6E8-118443E9DAC0}" type="presOf" srcId="{BC48B349-64F6-42F4-BA67-DCD27C9238BB}" destId="{C35BEBC0-D611-45C1-A617-13409F9E6E5B}" srcOrd="0" destOrd="0" presId="urn:microsoft.com/office/officeart/2005/8/layout/vList2"/>
    <dgm:cxn modelId="{B33594BC-F405-41F1-9316-3D5D375682A2}" type="presParOf" srcId="{247260DB-57BB-44D1-BDDA-C22B32E8F46F}" destId="{83594F6D-3009-427F-BBA7-CF4BB6A99FE1}" srcOrd="0" destOrd="0" presId="urn:microsoft.com/office/officeart/2005/8/layout/vList2"/>
    <dgm:cxn modelId="{8952A4E2-3925-4842-8DE9-9CEDB9C7060F}" type="presParOf" srcId="{247260DB-57BB-44D1-BDDA-C22B32E8F46F}" destId="{71CF56B8-CC12-4513-B196-7700E3B1D3B7}" srcOrd="1" destOrd="0" presId="urn:microsoft.com/office/officeart/2005/8/layout/vList2"/>
    <dgm:cxn modelId="{66D954B0-F4DA-4510-9587-7A0C784738E9}" type="presParOf" srcId="{247260DB-57BB-44D1-BDDA-C22B32E8F46F}" destId="{C35BEBC0-D611-45C1-A617-13409F9E6E5B}" srcOrd="2" destOrd="0" presId="urn:microsoft.com/office/officeart/2005/8/layout/vList2"/>
    <dgm:cxn modelId="{6E57A94F-68BE-4525-8276-B2F97F0083C5}" type="presParOf" srcId="{247260DB-57BB-44D1-BDDA-C22B32E8F46F}" destId="{296B596A-89A2-4898-848B-1006BD082A3E}" srcOrd="3" destOrd="0" presId="urn:microsoft.com/office/officeart/2005/8/layout/vList2"/>
    <dgm:cxn modelId="{25EFC9AB-85A1-468F-A671-464150217082}" type="presParOf" srcId="{247260DB-57BB-44D1-BDDA-C22B32E8F46F}" destId="{10D4CEA5-E9F9-47EE-87D6-C1F85F0F9A9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27CD91-4048-4A35-8C62-15EEFAAB95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AB5820-EFA7-44D8-BC00-B137F35DDB9A}">
      <dgm:prSet custT="1"/>
      <dgm:spPr>
        <a:solidFill>
          <a:srgbClr val="1C2A58"/>
        </a:solidFill>
      </dgm:spPr>
      <dgm:t>
        <a:bodyPr/>
        <a:lstStyle/>
        <a:p>
          <a:pPr rtl="0"/>
          <a:r>
            <a:rPr kumimoji="1" lang="en-US" sz="1800" dirty="0" smtClean="0">
              <a:latin typeface="Avenir Book" charset="0"/>
              <a:ea typeface="Avenir Book" charset="0"/>
              <a:cs typeface="Avenir Book" charset="0"/>
            </a:rPr>
            <a:t>The SC6540 can be modified into the different configurations shown in the table below</a:t>
          </a:r>
          <a:endParaRPr lang="en-US" sz="1800" dirty="0">
            <a:latin typeface="Avenir Book" charset="0"/>
            <a:ea typeface="Avenir Book" charset="0"/>
            <a:cs typeface="Avenir Book" charset="0"/>
          </a:endParaRPr>
        </a:p>
      </dgm:t>
    </dgm:pt>
    <dgm:pt modelId="{3BD224C2-B0DE-4C3E-B6AD-D1A9EC3BAA2D}" type="parTrans" cxnId="{C084602E-0519-4CEB-B738-0703755F0FA5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6A02BDAD-7973-474D-A27F-0750EBEBE82D}" type="sibTrans" cxnId="{C084602E-0519-4CEB-B738-0703755F0FA5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03CFCCE7-BA67-4F80-A101-63130A2F4441}">
      <dgm:prSet custT="1"/>
      <dgm:spPr>
        <a:solidFill>
          <a:srgbClr val="1C2A58"/>
        </a:solidFill>
      </dgm:spPr>
      <dgm:t>
        <a:bodyPr/>
        <a:lstStyle/>
        <a:p>
          <a:r>
            <a:rPr kumimoji="1" lang="en-US" sz="1800" dirty="0" smtClean="0">
              <a:latin typeface="Avenir Book" charset="0"/>
              <a:ea typeface="Avenir Book" charset="0"/>
              <a:cs typeface="Avenir Book" charset="0"/>
            </a:rPr>
            <a:t>These can be further divided into a master/slave configuration</a:t>
          </a:r>
        </a:p>
      </dgm:t>
    </dgm:pt>
    <dgm:pt modelId="{4F8C9E36-6662-441B-8CFF-4C0E3980A0C4}" type="parTrans" cxnId="{055B8B1D-2E45-4352-BC84-2750364DEAB5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92C37089-0217-4E8F-8C10-27A7EC514205}" type="sibTrans" cxnId="{055B8B1D-2E45-4352-BC84-2750364DEAB5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ECDDB1CD-874E-4887-871D-0E655EBE7F58}">
      <dgm:prSet custT="1"/>
      <dgm:spPr>
        <a:solidFill>
          <a:srgbClr val="1C2A58"/>
        </a:solidFill>
      </dgm:spPr>
      <dgm:t>
        <a:bodyPr/>
        <a:lstStyle/>
        <a:p>
          <a:r>
            <a:rPr kumimoji="1" lang="en-US" sz="1800" dirty="0" smtClean="0">
              <a:latin typeface="Avenir Book" charset="0"/>
              <a:ea typeface="Avenir Book" charset="0"/>
              <a:cs typeface="Avenir Book" charset="0"/>
            </a:rPr>
            <a:t>This can potentially allow using large number of channels for testing</a:t>
          </a:r>
        </a:p>
      </dgm:t>
    </dgm:pt>
    <dgm:pt modelId="{CEBB9A26-4C60-4467-831B-2023D1B3E2B3}" type="parTrans" cxnId="{6D75CB21-C550-4994-8DF1-E747AA33842D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E3379126-BE89-4607-9465-B0B00FAFA680}" type="sibTrans" cxnId="{6D75CB21-C550-4994-8DF1-E747AA33842D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247260DB-57BB-44D1-BDDA-C22B32E8F46F}" type="pres">
      <dgm:prSet presAssocID="{BD27CD91-4048-4A35-8C62-15EEFAAB95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594F6D-3009-427F-BBA7-CF4BB6A99FE1}" type="pres">
      <dgm:prSet presAssocID="{CAAB5820-EFA7-44D8-BC00-B137F35DDB9A}" presName="parentText" presStyleLbl="node1" presStyleIdx="0" presStyleCnt="3" custLinFactNeighborY="-264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F56B8-CC12-4513-B196-7700E3B1D3B7}" type="pres">
      <dgm:prSet presAssocID="{6A02BDAD-7973-474D-A27F-0750EBEBE82D}" presName="spacer" presStyleCnt="0"/>
      <dgm:spPr/>
    </dgm:pt>
    <dgm:pt modelId="{6CB7C984-CBE1-41BC-87B7-AB0FB4379ADF}" type="pres">
      <dgm:prSet presAssocID="{03CFCCE7-BA67-4F80-A101-63130A2F444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D03A2-634A-4C13-BED4-9DA9B81526C9}" type="pres">
      <dgm:prSet presAssocID="{92C37089-0217-4E8F-8C10-27A7EC514205}" presName="spacer" presStyleCnt="0"/>
      <dgm:spPr/>
    </dgm:pt>
    <dgm:pt modelId="{7ACFCEEB-92E1-498C-AB46-EDAEF095E40C}" type="pres">
      <dgm:prSet presAssocID="{ECDDB1CD-874E-4887-871D-0E655EBE7F5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8CDB79-9B78-48C8-B63E-D7BB26DC9491}" type="presOf" srcId="{CAAB5820-EFA7-44D8-BC00-B137F35DDB9A}" destId="{83594F6D-3009-427F-BBA7-CF4BB6A99FE1}" srcOrd="0" destOrd="0" presId="urn:microsoft.com/office/officeart/2005/8/layout/vList2"/>
    <dgm:cxn modelId="{055B8B1D-2E45-4352-BC84-2750364DEAB5}" srcId="{BD27CD91-4048-4A35-8C62-15EEFAAB9587}" destId="{03CFCCE7-BA67-4F80-A101-63130A2F4441}" srcOrd="1" destOrd="0" parTransId="{4F8C9E36-6662-441B-8CFF-4C0E3980A0C4}" sibTransId="{92C37089-0217-4E8F-8C10-27A7EC514205}"/>
    <dgm:cxn modelId="{8B79E2A7-05E6-4EC9-8711-7D87E7F03E83}" type="presOf" srcId="{BD27CD91-4048-4A35-8C62-15EEFAAB9587}" destId="{247260DB-57BB-44D1-BDDA-C22B32E8F46F}" srcOrd="0" destOrd="0" presId="urn:microsoft.com/office/officeart/2005/8/layout/vList2"/>
    <dgm:cxn modelId="{C084602E-0519-4CEB-B738-0703755F0FA5}" srcId="{BD27CD91-4048-4A35-8C62-15EEFAAB9587}" destId="{CAAB5820-EFA7-44D8-BC00-B137F35DDB9A}" srcOrd="0" destOrd="0" parTransId="{3BD224C2-B0DE-4C3E-B6AD-D1A9EC3BAA2D}" sibTransId="{6A02BDAD-7973-474D-A27F-0750EBEBE82D}"/>
    <dgm:cxn modelId="{6D75CB21-C550-4994-8DF1-E747AA33842D}" srcId="{BD27CD91-4048-4A35-8C62-15EEFAAB9587}" destId="{ECDDB1CD-874E-4887-871D-0E655EBE7F58}" srcOrd="2" destOrd="0" parTransId="{CEBB9A26-4C60-4467-831B-2023D1B3E2B3}" sibTransId="{E3379126-BE89-4607-9465-B0B00FAFA680}"/>
    <dgm:cxn modelId="{4338D14C-EFA6-428B-A8B3-B362BAB22558}" type="presOf" srcId="{ECDDB1CD-874E-4887-871D-0E655EBE7F58}" destId="{7ACFCEEB-92E1-498C-AB46-EDAEF095E40C}" srcOrd="0" destOrd="0" presId="urn:microsoft.com/office/officeart/2005/8/layout/vList2"/>
    <dgm:cxn modelId="{AA9B4783-BFA3-4E76-8F71-E1416B000CC8}" type="presOf" srcId="{03CFCCE7-BA67-4F80-A101-63130A2F4441}" destId="{6CB7C984-CBE1-41BC-87B7-AB0FB4379ADF}" srcOrd="0" destOrd="0" presId="urn:microsoft.com/office/officeart/2005/8/layout/vList2"/>
    <dgm:cxn modelId="{53341568-964A-4466-8985-2D76C880C173}" type="presParOf" srcId="{247260DB-57BB-44D1-BDDA-C22B32E8F46F}" destId="{83594F6D-3009-427F-BBA7-CF4BB6A99FE1}" srcOrd="0" destOrd="0" presId="urn:microsoft.com/office/officeart/2005/8/layout/vList2"/>
    <dgm:cxn modelId="{50025F6F-78D6-462A-9300-2E315B573456}" type="presParOf" srcId="{247260DB-57BB-44D1-BDDA-C22B32E8F46F}" destId="{71CF56B8-CC12-4513-B196-7700E3B1D3B7}" srcOrd="1" destOrd="0" presId="urn:microsoft.com/office/officeart/2005/8/layout/vList2"/>
    <dgm:cxn modelId="{D1BCEC51-5B0F-46DA-AE07-176A8DB965FE}" type="presParOf" srcId="{247260DB-57BB-44D1-BDDA-C22B32E8F46F}" destId="{6CB7C984-CBE1-41BC-87B7-AB0FB4379ADF}" srcOrd="2" destOrd="0" presId="urn:microsoft.com/office/officeart/2005/8/layout/vList2"/>
    <dgm:cxn modelId="{6413C8D8-21F2-4682-A3E8-A5E27268B472}" type="presParOf" srcId="{247260DB-57BB-44D1-BDDA-C22B32E8F46F}" destId="{BC9D03A2-634A-4C13-BED4-9DA9B81526C9}" srcOrd="3" destOrd="0" presId="urn:microsoft.com/office/officeart/2005/8/layout/vList2"/>
    <dgm:cxn modelId="{EAE9FBD1-DF8B-4973-932F-12C9EBFFD21B}" type="presParOf" srcId="{247260DB-57BB-44D1-BDDA-C22B32E8F46F}" destId="{7ACFCEEB-92E1-498C-AB46-EDAEF095E4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27CD91-4048-4A35-8C62-15EEFAAB95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AB5820-EFA7-44D8-BC00-B137F35DDB9A}">
      <dgm:prSet custT="1"/>
      <dgm:spPr>
        <a:solidFill>
          <a:srgbClr val="1C2A58"/>
        </a:solidFill>
      </dgm:spPr>
      <dgm:t>
        <a:bodyPr/>
        <a:lstStyle/>
        <a:p>
          <a:pPr rtl="0"/>
          <a:r>
            <a:rPr kumimoji="1" lang="en-US" sz="1800" dirty="0" smtClean="0">
              <a:latin typeface="Avenir Book" charset="0"/>
              <a:ea typeface="Avenir Book" charset="0"/>
              <a:cs typeface="Avenir Book" charset="0"/>
            </a:rPr>
            <a:t>In addition to using multiplexers for multi-point testing, using a control software can allow users to set up a fully automated test system</a:t>
          </a:r>
          <a:endParaRPr lang="en-US" sz="1800" dirty="0">
            <a:latin typeface="Avenir Book" charset="0"/>
            <a:ea typeface="Avenir Book" charset="0"/>
            <a:cs typeface="Avenir Book" charset="0"/>
          </a:endParaRPr>
        </a:p>
      </dgm:t>
    </dgm:pt>
    <dgm:pt modelId="{3BD224C2-B0DE-4C3E-B6AD-D1A9EC3BAA2D}" type="parTrans" cxnId="{C084602E-0519-4CEB-B738-0703755F0FA5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6A02BDAD-7973-474D-A27F-0750EBEBE82D}" type="sibTrans" cxnId="{C084602E-0519-4CEB-B738-0703755F0FA5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93C1F2F9-7D31-468F-9F26-41A8BEAEA464}">
      <dgm:prSet custT="1"/>
      <dgm:spPr>
        <a:solidFill>
          <a:srgbClr val="1C2A58"/>
        </a:solidFill>
      </dgm:spPr>
      <dgm:t>
        <a:bodyPr/>
        <a:lstStyle/>
        <a:p>
          <a:r>
            <a:rPr kumimoji="1" lang="en-US" sz="1800" dirty="0" smtClean="0">
              <a:latin typeface="Avenir Book" charset="0"/>
              <a:ea typeface="Avenir Book" charset="0"/>
              <a:cs typeface="Avenir Book" charset="0"/>
            </a:rPr>
            <a:t>This custom software allows full control of the test instrument and has the capability to record and log test data/results, print direct test reports with various filters and provide a very user friendly interface</a:t>
          </a:r>
        </a:p>
      </dgm:t>
    </dgm:pt>
    <dgm:pt modelId="{951F0A86-9C77-4B7A-A6EB-5E73A3C54CE5}" type="parTrans" cxnId="{77ED472D-34E2-4F06-B543-18F1C7C606ED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F9CAFCA6-99FF-4344-ADAE-124927AE0AC5}" type="sibTrans" cxnId="{77ED472D-34E2-4F06-B543-18F1C7C606ED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F738B8D8-C86B-4B4B-B98D-449F2FB947B4}">
      <dgm:prSet custT="1"/>
      <dgm:spPr>
        <a:solidFill>
          <a:srgbClr val="1C2A58"/>
        </a:solidFill>
      </dgm:spPr>
      <dgm:t>
        <a:bodyPr/>
        <a:lstStyle/>
        <a:p>
          <a:r>
            <a:rPr kumimoji="1" lang="en-US" sz="1800" dirty="0" smtClean="0">
              <a:latin typeface="Avenir Book" charset="0"/>
              <a:ea typeface="Avenir Book" charset="0"/>
              <a:cs typeface="Avenir Book" charset="0"/>
            </a:rPr>
            <a:t>Software can include security and user profiles perfect for laboratory or production line testing</a:t>
          </a:r>
        </a:p>
      </dgm:t>
    </dgm:pt>
    <dgm:pt modelId="{327C2DC5-E03E-44F7-AE6B-D686672B2695}" type="parTrans" cxnId="{78750162-1506-4D38-A214-EEB52A444011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405D2D4A-CD7C-4B39-ADD0-333D30C57B13}" type="sibTrans" cxnId="{78750162-1506-4D38-A214-EEB52A444011}">
      <dgm:prSet/>
      <dgm:spPr/>
      <dgm:t>
        <a:bodyPr/>
        <a:lstStyle/>
        <a:p>
          <a:endParaRPr lang="en-US" sz="1800">
            <a:latin typeface="Avenir Book" charset="0"/>
            <a:ea typeface="Avenir Book" charset="0"/>
            <a:cs typeface="Avenir Book" charset="0"/>
          </a:endParaRPr>
        </a:p>
      </dgm:t>
    </dgm:pt>
    <dgm:pt modelId="{247260DB-57BB-44D1-BDDA-C22B32E8F46F}" type="pres">
      <dgm:prSet presAssocID="{BD27CD91-4048-4A35-8C62-15EEFAAB95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594F6D-3009-427F-BBA7-CF4BB6A99FE1}" type="pres">
      <dgm:prSet presAssocID="{CAAB5820-EFA7-44D8-BC00-B137F35DDB9A}" presName="parentText" presStyleLbl="node1" presStyleIdx="0" presStyleCnt="3" custLinFactY="-29107" custLinFactNeighborX="-3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F56B8-CC12-4513-B196-7700E3B1D3B7}" type="pres">
      <dgm:prSet presAssocID="{6A02BDAD-7973-474D-A27F-0750EBEBE82D}" presName="spacer" presStyleCnt="0"/>
      <dgm:spPr/>
    </dgm:pt>
    <dgm:pt modelId="{6242BB1D-0E58-4E51-B864-EBF917AFFAA2}" type="pres">
      <dgm:prSet presAssocID="{93C1F2F9-7D31-468F-9F26-41A8BEAEA46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45640-BFA8-4401-AA0A-C8AD89844550}" type="pres">
      <dgm:prSet presAssocID="{F9CAFCA6-99FF-4344-ADAE-124927AE0AC5}" presName="spacer" presStyleCnt="0"/>
      <dgm:spPr/>
    </dgm:pt>
    <dgm:pt modelId="{A5B27B06-60F6-4805-A6CC-BB288FA24D4A}" type="pres">
      <dgm:prSet presAssocID="{F738B8D8-C86B-4B4B-B98D-449F2FB947B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655508-D63E-49C2-AE4C-DA5359770DB6}" type="presOf" srcId="{93C1F2F9-7D31-468F-9F26-41A8BEAEA464}" destId="{6242BB1D-0E58-4E51-B864-EBF917AFFAA2}" srcOrd="0" destOrd="0" presId="urn:microsoft.com/office/officeart/2005/8/layout/vList2"/>
    <dgm:cxn modelId="{78750162-1506-4D38-A214-EEB52A444011}" srcId="{BD27CD91-4048-4A35-8C62-15EEFAAB9587}" destId="{F738B8D8-C86B-4B4B-B98D-449F2FB947B4}" srcOrd="2" destOrd="0" parTransId="{327C2DC5-E03E-44F7-AE6B-D686672B2695}" sibTransId="{405D2D4A-CD7C-4B39-ADD0-333D30C57B13}"/>
    <dgm:cxn modelId="{33DA1225-48BF-4FBF-AF5B-641C790F59A8}" type="presOf" srcId="{F738B8D8-C86B-4B4B-B98D-449F2FB947B4}" destId="{A5B27B06-60F6-4805-A6CC-BB288FA24D4A}" srcOrd="0" destOrd="0" presId="urn:microsoft.com/office/officeart/2005/8/layout/vList2"/>
    <dgm:cxn modelId="{C084602E-0519-4CEB-B738-0703755F0FA5}" srcId="{BD27CD91-4048-4A35-8C62-15EEFAAB9587}" destId="{CAAB5820-EFA7-44D8-BC00-B137F35DDB9A}" srcOrd="0" destOrd="0" parTransId="{3BD224C2-B0DE-4C3E-B6AD-D1A9EC3BAA2D}" sibTransId="{6A02BDAD-7973-474D-A27F-0750EBEBE82D}"/>
    <dgm:cxn modelId="{88F85448-258B-49E5-961D-C25DA3379138}" type="presOf" srcId="{CAAB5820-EFA7-44D8-BC00-B137F35DDB9A}" destId="{83594F6D-3009-427F-BBA7-CF4BB6A99FE1}" srcOrd="0" destOrd="0" presId="urn:microsoft.com/office/officeart/2005/8/layout/vList2"/>
    <dgm:cxn modelId="{77ED472D-34E2-4F06-B543-18F1C7C606ED}" srcId="{BD27CD91-4048-4A35-8C62-15EEFAAB9587}" destId="{93C1F2F9-7D31-468F-9F26-41A8BEAEA464}" srcOrd="1" destOrd="0" parTransId="{951F0A86-9C77-4B7A-A6EB-5E73A3C54CE5}" sibTransId="{F9CAFCA6-99FF-4344-ADAE-124927AE0AC5}"/>
    <dgm:cxn modelId="{7A354A06-8306-4308-8BDB-44F0A71CFAD9}" type="presOf" srcId="{BD27CD91-4048-4A35-8C62-15EEFAAB9587}" destId="{247260DB-57BB-44D1-BDDA-C22B32E8F46F}" srcOrd="0" destOrd="0" presId="urn:microsoft.com/office/officeart/2005/8/layout/vList2"/>
    <dgm:cxn modelId="{0015B06F-8D63-4EE1-9EE1-7C288D265361}" type="presParOf" srcId="{247260DB-57BB-44D1-BDDA-C22B32E8F46F}" destId="{83594F6D-3009-427F-BBA7-CF4BB6A99FE1}" srcOrd="0" destOrd="0" presId="urn:microsoft.com/office/officeart/2005/8/layout/vList2"/>
    <dgm:cxn modelId="{0504F030-7E7D-4C7F-9EAD-236AB4AE455A}" type="presParOf" srcId="{247260DB-57BB-44D1-BDDA-C22B32E8F46F}" destId="{71CF56B8-CC12-4513-B196-7700E3B1D3B7}" srcOrd="1" destOrd="0" presId="urn:microsoft.com/office/officeart/2005/8/layout/vList2"/>
    <dgm:cxn modelId="{2E8D483B-8D7B-44F6-AE70-5D3D59ADDACE}" type="presParOf" srcId="{247260DB-57BB-44D1-BDDA-C22B32E8F46F}" destId="{6242BB1D-0E58-4E51-B864-EBF917AFFAA2}" srcOrd="2" destOrd="0" presId="urn:microsoft.com/office/officeart/2005/8/layout/vList2"/>
    <dgm:cxn modelId="{10662CF7-A5EA-41FE-869E-E71A61D083AD}" type="presParOf" srcId="{247260DB-57BB-44D1-BDDA-C22B32E8F46F}" destId="{A4C45640-BFA8-4401-AA0A-C8AD89844550}" srcOrd="3" destOrd="0" presId="urn:microsoft.com/office/officeart/2005/8/layout/vList2"/>
    <dgm:cxn modelId="{5A134646-5CCA-47E3-B34F-A86734E5228C}" type="presParOf" srcId="{247260DB-57BB-44D1-BDDA-C22B32E8F46F}" destId="{A5B27B06-60F6-4805-A6CC-BB288FA24D4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8D800-5E88-4F8B-994A-C70D1D66D931}">
      <dsp:nvSpPr>
        <dsp:cNvPr id="0" name=""/>
        <dsp:cNvSpPr/>
      </dsp:nvSpPr>
      <dsp:spPr>
        <a:xfrm rot="5400000">
          <a:off x="-432375" y="433792"/>
          <a:ext cx="2882503" cy="2017752"/>
        </a:xfrm>
        <a:prstGeom prst="chevron">
          <a:avLst/>
        </a:prstGeom>
        <a:solidFill>
          <a:srgbClr val="1C2958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  <a:latin typeface="Avenir Book" charset="0"/>
            </a:rPr>
            <a:t>Multi-point testing</a:t>
          </a:r>
          <a:endParaRPr lang="en-US" sz="21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1" y="1010292"/>
        <a:ext cx="2017752" cy="864751"/>
      </dsp:txXfrm>
    </dsp:sp>
    <dsp:sp modelId="{791D72FD-E2D6-43AC-9CB5-20397246854E}">
      <dsp:nvSpPr>
        <dsp:cNvPr id="0" name=""/>
        <dsp:cNvSpPr/>
      </dsp:nvSpPr>
      <dsp:spPr>
        <a:xfrm rot="5400000">
          <a:off x="3744548" y="-1748592"/>
          <a:ext cx="1873627" cy="5373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>
              <a:latin typeface="Avenir Book" charset="0"/>
            </a:rPr>
            <a:t>The need for multi-point testing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>
              <a:latin typeface="Avenir Book" charset="0"/>
            </a:rPr>
            <a:t>Using Multiplexers (scanning matrices)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venir Book" charset="0"/>
            </a:rPr>
            <a:t>Examples of multi-point testing	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1994539" y="92880"/>
        <a:ext cx="5282184" cy="1690701"/>
      </dsp:txXfrm>
    </dsp:sp>
    <dsp:sp modelId="{87534ECD-E384-4CB1-87B5-3FE63FFAE540}">
      <dsp:nvSpPr>
        <dsp:cNvPr id="0" name=""/>
        <dsp:cNvSpPr/>
      </dsp:nvSpPr>
      <dsp:spPr>
        <a:xfrm rot="5400000">
          <a:off x="-432375" y="3034854"/>
          <a:ext cx="2882503" cy="2017752"/>
        </a:xfrm>
        <a:prstGeom prst="chevron">
          <a:avLst/>
        </a:prstGeom>
        <a:solidFill>
          <a:srgbClr val="1C2958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chemeClr val="bg1"/>
              </a:solidFill>
              <a:latin typeface="Avenir Book" charset="0"/>
            </a:rPr>
            <a:t>Software control and Remote Operation</a:t>
          </a:r>
          <a:endParaRPr lang="en-US" sz="21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1" y="3611354"/>
        <a:ext cx="2017752" cy="864751"/>
      </dsp:txXfrm>
    </dsp:sp>
    <dsp:sp modelId="{C163734C-A429-4F8F-B8A0-CB59D8F8BA3D}">
      <dsp:nvSpPr>
        <dsp:cNvPr id="0" name=""/>
        <dsp:cNvSpPr/>
      </dsp:nvSpPr>
      <dsp:spPr>
        <a:xfrm rot="5400000">
          <a:off x="3744548" y="852468"/>
          <a:ext cx="1873627" cy="5373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venir Book" charset="0"/>
            </a:rPr>
            <a:t>Data collection and management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>
              <a:latin typeface="Avenir Book" charset="0"/>
            </a:rPr>
            <a:t>Software Solutions for Automation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venir Book" charset="0"/>
            </a:rPr>
            <a:t>Label Printing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>
              <a:latin typeface="Avenir Book" charset="0"/>
            </a:rPr>
            <a:t>Safety and Advantages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1994539" y="2693941"/>
        <a:ext cx="5282184" cy="1690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24AE9-0A70-4397-9B3E-3237C1633C81}">
      <dsp:nvSpPr>
        <dsp:cNvPr id="0" name=""/>
        <dsp:cNvSpPr/>
      </dsp:nvSpPr>
      <dsp:spPr>
        <a:xfrm>
          <a:off x="514348" y="1912"/>
          <a:ext cx="6858003" cy="836060"/>
        </a:xfrm>
        <a:prstGeom prst="roundRect">
          <a:avLst/>
        </a:prstGeom>
        <a:solidFill>
          <a:srgbClr val="1C2A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venir Book" charset="0"/>
              <a:ea typeface="Avenir Book" charset="0"/>
              <a:cs typeface="Avenir Book" charset="0"/>
            </a:rPr>
            <a:t>Ground Continuity Test</a:t>
          </a:r>
          <a:endParaRPr lang="en-US" sz="28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555161" y="42725"/>
        <a:ext cx="6776377" cy="754434"/>
      </dsp:txXfrm>
    </dsp:sp>
    <dsp:sp modelId="{6F77EDA5-A1D2-43A7-BCBB-1EB2F2BDB47E}">
      <dsp:nvSpPr>
        <dsp:cNvPr id="0" name=""/>
        <dsp:cNvSpPr/>
      </dsp:nvSpPr>
      <dsp:spPr>
        <a:xfrm>
          <a:off x="514348" y="879775"/>
          <a:ext cx="6858003" cy="836060"/>
        </a:xfrm>
        <a:prstGeom prst="roundRect">
          <a:avLst/>
        </a:prstGeom>
        <a:solidFill>
          <a:srgbClr val="1C2A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Avenir Book" charset="0"/>
              <a:ea typeface="Avenir Book" charset="0"/>
              <a:cs typeface="Avenir Book" charset="0"/>
            </a:rPr>
            <a:t>Ground Bond Test</a:t>
          </a:r>
          <a:endParaRPr lang="en-US" sz="27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555161" y="920588"/>
        <a:ext cx="6776377" cy="754434"/>
      </dsp:txXfrm>
    </dsp:sp>
    <dsp:sp modelId="{9760FCCB-A514-42F5-A558-762DD4C735CB}">
      <dsp:nvSpPr>
        <dsp:cNvPr id="0" name=""/>
        <dsp:cNvSpPr/>
      </dsp:nvSpPr>
      <dsp:spPr>
        <a:xfrm>
          <a:off x="514348" y="1757638"/>
          <a:ext cx="6858003" cy="836060"/>
        </a:xfrm>
        <a:prstGeom prst="roundRect">
          <a:avLst/>
        </a:prstGeom>
        <a:solidFill>
          <a:srgbClr val="1C2A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Avenir Book" charset="0"/>
              <a:ea typeface="Avenir Book" charset="0"/>
              <a:cs typeface="Avenir Book" charset="0"/>
            </a:rPr>
            <a:t>Dielectric Withstand Test (</a:t>
          </a:r>
          <a:r>
            <a:rPr lang="en-US" sz="2700" kern="1200" dirty="0" err="1" smtClean="0">
              <a:latin typeface="Avenir Book" charset="0"/>
              <a:ea typeface="Avenir Book" charset="0"/>
              <a:cs typeface="Avenir Book" charset="0"/>
            </a:rPr>
            <a:t>Hipot</a:t>
          </a:r>
          <a:r>
            <a:rPr lang="en-US" sz="2700" kern="1200" dirty="0" smtClean="0">
              <a:latin typeface="Avenir Book" charset="0"/>
              <a:ea typeface="Avenir Book" charset="0"/>
              <a:cs typeface="Avenir Book" charset="0"/>
            </a:rPr>
            <a:t>)</a:t>
          </a:r>
          <a:endParaRPr lang="en-US" sz="27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555161" y="1798451"/>
        <a:ext cx="6776377" cy="754434"/>
      </dsp:txXfrm>
    </dsp:sp>
    <dsp:sp modelId="{00642070-0B58-4233-AFF2-0B189F57589F}">
      <dsp:nvSpPr>
        <dsp:cNvPr id="0" name=""/>
        <dsp:cNvSpPr/>
      </dsp:nvSpPr>
      <dsp:spPr>
        <a:xfrm>
          <a:off x="514348" y="2635502"/>
          <a:ext cx="6858003" cy="836060"/>
        </a:xfrm>
        <a:prstGeom prst="roundRect">
          <a:avLst/>
        </a:prstGeom>
        <a:solidFill>
          <a:srgbClr val="1C2A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venir Book" charset="0"/>
              <a:ea typeface="Avenir Book" charset="0"/>
              <a:cs typeface="Avenir Book" charset="0"/>
            </a:rPr>
            <a:t>Insulation Resistance Test</a:t>
          </a:r>
          <a:endParaRPr lang="en-US" sz="26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555161" y="2676315"/>
        <a:ext cx="6776377" cy="754434"/>
      </dsp:txXfrm>
    </dsp:sp>
    <dsp:sp modelId="{1F09D85D-B264-48C0-AAFE-9EE5463D79A4}">
      <dsp:nvSpPr>
        <dsp:cNvPr id="0" name=""/>
        <dsp:cNvSpPr/>
      </dsp:nvSpPr>
      <dsp:spPr>
        <a:xfrm>
          <a:off x="514348" y="3513365"/>
          <a:ext cx="6858003" cy="836060"/>
        </a:xfrm>
        <a:prstGeom prst="roundRect">
          <a:avLst/>
        </a:prstGeom>
        <a:solidFill>
          <a:srgbClr val="1C2A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Avenir Book" charset="0"/>
              <a:ea typeface="Avenir Book" charset="0"/>
              <a:cs typeface="Avenir Book" charset="0"/>
            </a:rPr>
            <a:t>Touch Current Test (Line Leakage Test)</a:t>
          </a:r>
          <a:endParaRPr lang="en-US" sz="25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555161" y="3554178"/>
        <a:ext cx="6776377" cy="754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02608-1940-4601-8C16-1A459BD60A43}">
      <dsp:nvSpPr>
        <dsp:cNvPr id="0" name=""/>
        <dsp:cNvSpPr/>
      </dsp:nvSpPr>
      <dsp:spPr>
        <a:xfrm>
          <a:off x="0" y="223"/>
          <a:ext cx="8229600" cy="456753"/>
        </a:xfrm>
        <a:prstGeom prst="rect">
          <a:avLst/>
        </a:prstGeom>
        <a:solidFill>
          <a:srgbClr val="1C2958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venir Book" charset="0"/>
              <a:ea typeface="Avenir Book" charset="0"/>
              <a:cs typeface="Avenir Book" charset="0"/>
            </a:rPr>
            <a:t>Use of Control Software, PLC, or Multiplexer systems</a:t>
          </a:r>
          <a:endParaRPr lang="en-US" sz="18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0" y="223"/>
        <a:ext cx="8229600" cy="4567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611E0-D717-4BA6-993B-442FA3F48F34}">
      <dsp:nvSpPr>
        <dsp:cNvPr id="0" name=""/>
        <dsp:cNvSpPr/>
      </dsp:nvSpPr>
      <dsp:spPr>
        <a:xfrm>
          <a:off x="0" y="13319"/>
          <a:ext cx="8229600" cy="711360"/>
        </a:xfrm>
        <a:prstGeom prst="roundRect">
          <a:avLst/>
        </a:prstGeom>
        <a:solidFill>
          <a:srgbClr val="1C2A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kern="1200" dirty="0" smtClean="0">
              <a:latin typeface="Avenir Book" charset="0"/>
              <a:ea typeface="Avenir Book" charset="0"/>
              <a:cs typeface="Avenir Book" charset="0"/>
            </a:rPr>
            <a:t>Sometimes all of the electrical safety tests are required to be performed on a single product/device</a:t>
          </a:r>
          <a:endParaRPr lang="en-US" sz="18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34726" y="48045"/>
        <a:ext cx="8160148" cy="641908"/>
      </dsp:txXfrm>
    </dsp:sp>
    <dsp:sp modelId="{83594F6D-3009-427F-BBA7-CF4BB6A99FE1}">
      <dsp:nvSpPr>
        <dsp:cNvPr id="0" name=""/>
        <dsp:cNvSpPr/>
      </dsp:nvSpPr>
      <dsp:spPr>
        <a:xfrm>
          <a:off x="0" y="834119"/>
          <a:ext cx="8229600" cy="711360"/>
        </a:xfrm>
        <a:prstGeom prst="roundRect">
          <a:avLst/>
        </a:prstGeom>
        <a:solidFill>
          <a:srgbClr val="1C2A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>
                  <a:lumMod val="20000"/>
                  <a:lumOff val="80000"/>
                </a:schemeClr>
              </a:solidFill>
              <a:latin typeface="Avenir Book" charset="0"/>
              <a:ea typeface="Avenir Book" charset="0"/>
              <a:cs typeface="Avenir Book" charset="0"/>
            </a:rPr>
            <a:t>The safety standard may require multiple points on single device to be tested for different types of tests</a:t>
          </a:r>
          <a:endParaRPr lang="en-US" sz="18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34726" y="868845"/>
        <a:ext cx="8160148" cy="641908"/>
      </dsp:txXfrm>
    </dsp:sp>
    <dsp:sp modelId="{596E8003-BAC9-4564-9ABC-8B5E0DFF464D}">
      <dsp:nvSpPr>
        <dsp:cNvPr id="0" name=""/>
        <dsp:cNvSpPr/>
      </dsp:nvSpPr>
      <dsp:spPr>
        <a:xfrm>
          <a:off x="0" y="1654920"/>
          <a:ext cx="8229600" cy="711360"/>
        </a:xfrm>
        <a:prstGeom prst="roundRect">
          <a:avLst/>
        </a:prstGeom>
        <a:solidFill>
          <a:srgbClr val="1C2A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venir Book" charset="0"/>
              <a:ea typeface="Avenir Book" charset="0"/>
              <a:cs typeface="Avenir Book" charset="0"/>
            </a:rPr>
            <a:t>Too much operator intervention can lead to long test times, increased risk of operator error and operator safety</a:t>
          </a:r>
          <a:endParaRPr lang="en-US" sz="18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34726" y="1689646"/>
        <a:ext cx="8160148" cy="641908"/>
      </dsp:txXfrm>
    </dsp:sp>
    <dsp:sp modelId="{4F940425-457B-4515-975B-BC1BFCA7EAFD}">
      <dsp:nvSpPr>
        <dsp:cNvPr id="0" name=""/>
        <dsp:cNvSpPr/>
      </dsp:nvSpPr>
      <dsp:spPr>
        <a:xfrm>
          <a:off x="0" y="2464812"/>
          <a:ext cx="8229600" cy="711360"/>
        </a:xfrm>
        <a:prstGeom prst="roundRect">
          <a:avLst/>
        </a:prstGeom>
        <a:solidFill>
          <a:srgbClr val="1C2A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venir Book" charset="0"/>
              <a:ea typeface="Avenir Book" charset="0"/>
              <a:cs typeface="Avenir Book" charset="0"/>
            </a:rPr>
            <a:t>These devices may be tested in a production environment (high volume)</a:t>
          </a:r>
          <a:endParaRPr lang="en-US" sz="18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34726" y="2499538"/>
        <a:ext cx="8160148" cy="6419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94F6D-3009-427F-BBA7-CF4BB6A99FE1}">
      <dsp:nvSpPr>
        <dsp:cNvPr id="0" name=""/>
        <dsp:cNvSpPr/>
      </dsp:nvSpPr>
      <dsp:spPr>
        <a:xfrm>
          <a:off x="0" y="11792"/>
          <a:ext cx="8229600" cy="941118"/>
        </a:xfrm>
        <a:prstGeom prst="roundRect">
          <a:avLst/>
        </a:prstGeom>
        <a:solidFill>
          <a:srgbClr val="1C2A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kern="1200" dirty="0" smtClean="0">
              <a:latin typeface="Avenir Book" charset="0"/>
              <a:ea typeface="Avenir Book" charset="0"/>
              <a:cs typeface="Avenir Book" charset="0"/>
            </a:rPr>
            <a:t>A modular scanning matrix with up to 16 high voltage or high current channels in a convenient 2U design</a:t>
          </a:r>
          <a:endParaRPr lang="en-US" sz="18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45942" y="57734"/>
        <a:ext cx="8137716" cy="849234"/>
      </dsp:txXfrm>
    </dsp:sp>
    <dsp:sp modelId="{C35BEBC0-D611-45C1-A617-13409F9E6E5B}">
      <dsp:nvSpPr>
        <dsp:cNvPr id="0" name=""/>
        <dsp:cNvSpPr/>
      </dsp:nvSpPr>
      <dsp:spPr>
        <a:xfrm>
          <a:off x="0" y="996111"/>
          <a:ext cx="8229600" cy="941118"/>
        </a:xfrm>
        <a:prstGeom prst="roundRect">
          <a:avLst/>
        </a:prstGeom>
        <a:solidFill>
          <a:srgbClr val="1C2A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kern="1200" dirty="0" smtClean="0">
              <a:latin typeface="Avenir Book" charset="0"/>
              <a:ea typeface="Avenir Book" charset="0"/>
              <a:cs typeface="Avenir Book" charset="0"/>
            </a:rPr>
            <a:t>Can be customized in many different configurations for multi-point Hipot, Ground Bond, Insulation Resistance and Touch Current testing</a:t>
          </a:r>
          <a:endParaRPr lang="en-US" sz="18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45942" y="1042053"/>
        <a:ext cx="8137716" cy="849234"/>
      </dsp:txXfrm>
    </dsp:sp>
    <dsp:sp modelId="{10D4CEA5-E9F9-47EE-87D6-C1F85F0F9A99}">
      <dsp:nvSpPr>
        <dsp:cNvPr id="0" name=""/>
        <dsp:cNvSpPr/>
      </dsp:nvSpPr>
      <dsp:spPr>
        <a:xfrm>
          <a:off x="0" y="1980429"/>
          <a:ext cx="8229600" cy="941118"/>
        </a:xfrm>
        <a:prstGeom prst="roundRect">
          <a:avLst/>
        </a:prstGeom>
        <a:solidFill>
          <a:srgbClr val="1C2A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kern="1200" dirty="0" smtClean="0">
              <a:latin typeface="Avenir Book" charset="0"/>
              <a:ea typeface="Avenir Book" charset="0"/>
              <a:cs typeface="Avenir Book" charset="0"/>
            </a:rPr>
            <a:t>The SC6540 can work with most of Associated Research’s safety test instruments to improve production line throughput or expand lab testing capability</a:t>
          </a:r>
        </a:p>
      </dsp:txBody>
      <dsp:txXfrm>
        <a:off x="45942" y="2026371"/>
        <a:ext cx="8137716" cy="8492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94F6D-3009-427F-BBA7-CF4BB6A99FE1}">
      <dsp:nvSpPr>
        <dsp:cNvPr id="0" name=""/>
        <dsp:cNvSpPr/>
      </dsp:nvSpPr>
      <dsp:spPr>
        <a:xfrm>
          <a:off x="0" y="0"/>
          <a:ext cx="8229600" cy="696149"/>
        </a:xfrm>
        <a:prstGeom prst="roundRect">
          <a:avLst/>
        </a:prstGeom>
        <a:solidFill>
          <a:srgbClr val="1C2A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kern="1200" dirty="0" smtClean="0">
              <a:latin typeface="Avenir Book" charset="0"/>
              <a:ea typeface="Avenir Book" charset="0"/>
              <a:cs typeface="Avenir Book" charset="0"/>
            </a:rPr>
            <a:t>The SC6540 can be modified into the different configurations shown in the table below</a:t>
          </a:r>
          <a:endParaRPr lang="en-US" sz="18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33983" y="33983"/>
        <a:ext cx="8161634" cy="628183"/>
      </dsp:txXfrm>
    </dsp:sp>
    <dsp:sp modelId="{6CB7C984-CBE1-41BC-87B7-AB0FB4379ADF}">
      <dsp:nvSpPr>
        <dsp:cNvPr id="0" name=""/>
        <dsp:cNvSpPr/>
      </dsp:nvSpPr>
      <dsp:spPr>
        <a:xfrm>
          <a:off x="0" y="794925"/>
          <a:ext cx="8229600" cy="696149"/>
        </a:xfrm>
        <a:prstGeom prst="roundRect">
          <a:avLst/>
        </a:prstGeom>
        <a:solidFill>
          <a:srgbClr val="1C2A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kern="1200" dirty="0" smtClean="0">
              <a:latin typeface="Avenir Book" charset="0"/>
              <a:ea typeface="Avenir Book" charset="0"/>
              <a:cs typeface="Avenir Book" charset="0"/>
            </a:rPr>
            <a:t>These can be further divided into a master/slave configuration</a:t>
          </a:r>
        </a:p>
      </dsp:txBody>
      <dsp:txXfrm>
        <a:off x="33983" y="828908"/>
        <a:ext cx="8161634" cy="628183"/>
      </dsp:txXfrm>
    </dsp:sp>
    <dsp:sp modelId="{7ACFCEEB-92E1-498C-AB46-EDAEF095E40C}">
      <dsp:nvSpPr>
        <dsp:cNvPr id="0" name=""/>
        <dsp:cNvSpPr/>
      </dsp:nvSpPr>
      <dsp:spPr>
        <a:xfrm>
          <a:off x="0" y="1588995"/>
          <a:ext cx="8229600" cy="696149"/>
        </a:xfrm>
        <a:prstGeom prst="roundRect">
          <a:avLst/>
        </a:prstGeom>
        <a:solidFill>
          <a:srgbClr val="1C2A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kern="1200" dirty="0" smtClean="0">
              <a:latin typeface="Avenir Book" charset="0"/>
              <a:ea typeface="Avenir Book" charset="0"/>
              <a:cs typeface="Avenir Book" charset="0"/>
            </a:rPr>
            <a:t>This can potentially allow using large number of channels for testing</a:t>
          </a:r>
        </a:p>
      </dsp:txBody>
      <dsp:txXfrm>
        <a:off x="33983" y="1622978"/>
        <a:ext cx="8161634" cy="6281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94F6D-3009-427F-BBA7-CF4BB6A99FE1}">
      <dsp:nvSpPr>
        <dsp:cNvPr id="0" name=""/>
        <dsp:cNvSpPr/>
      </dsp:nvSpPr>
      <dsp:spPr>
        <a:xfrm>
          <a:off x="0" y="0"/>
          <a:ext cx="8229600" cy="1179360"/>
        </a:xfrm>
        <a:prstGeom prst="roundRect">
          <a:avLst/>
        </a:prstGeom>
        <a:solidFill>
          <a:srgbClr val="1C2A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kern="1200" dirty="0" smtClean="0">
              <a:latin typeface="Avenir Book" charset="0"/>
              <a:ea typeface="Avenir Book" charset="0"/>
              <a:cs typeface="Avenir Book" charset="0"/>
            </a:rPr>
            <a:t>In addition to using multiplexers for multi-point testing, using a control software can allow users to set up a fully automated test system</a:t>
          </a:r>
          <a:endParaRPr lang="en-US" sz="18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57572" y="57572"/>
        <a:ext cx="8114456" cy="1064216"/>
      </dsp:txXfrm>
    </dsp:sp>
    <dsp:sp modelId="{6242BB1D-0E58-4E51-B864-EBF917AFFAA2}">
      <dsp:nvSpPr>
        <dsp:cNvPr id="0" name=""/>
        <dsp:cNvSpPr/>
      </dsp:nvSpPr>
      <dsp:spPr>
        <a:xfrm>
          <a:off x="0" y="1391519"/>
          <a:ext cx="8229600" cy="1179360"/>
        </a:xfrm>
        <a:prstGeom prst="roundRect">
          <a:avLst/>
        </a:prstGeom>
        <a:solidFill>
          <a:srgbClr val="1C2A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kern="1200" dirty="0" smtClean="0">
              <a:latin typeface="Avenir Book" charset="0"/>
              <a:ea typeface="Avenir Book" charset="0"/>
              <a:cs typeface="Avenir Book" charset="0"/>
            </a:rPr>
            <a:t>This custom software allows full control of the test instrument and has the capability to record and log test data/results, print direct test reports with various filters and provide a very user friendly interface</a:t>
          </a:r>
        </a:p>
      </dsp:txBody>
      <dsp:txXfrm>
        <a:off x="57572" y="1449091"/>
        <a:ext cx="8114456" cy="1064216"/>
      </dsp:txXfrm>
    </dsp:sp>
    <dsp:sp modelId="{A5B27B06-60F6-4805-A6CC-BB288FA24D4A}">
      <dsp:nvSpPr>
        <dsp:cNvPr id="0" name=""/>
        <dsp:cNvSpPr/>
      </dsp:nvSpPr>
      <dsp:spPr>
        <a:xfrm>
          <a:off x="0" y="2752320"/>
          <a:ext cx="8229600" cy="1179360"/>
        </a:xfrm>
        <a:prstGeom prst="roundRect">
          <a:avLst/>
        </a:prstGeom>
        <a:solidFill>
          <a:srgbClr val="1C2A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kern="1200" dirty="0" smtClean="0">
              <a:latin typeface="Avenir Book" charset="0"/>
              <a:ea typeface="Avenir Book" charset="0"/>
              <a:cs typeface="Avenir Book" charset="0"/>
            </a:rPr>
            <a:t>Software can include security and user profiles perfect for laboratory or production line testing</a:t>
          </a:r>
        </a:p>
      </dsp:txBody>
      <dsp:txXfrm>
        <a:off x="57572" y="2809892"/>
        <a:ext cx="8114456" cy="1064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032EA7-3C5D-42D8-95E7-AABF2B68A40E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C10EF3-5AD6-4C3D-A8C0-4C9535D203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66078" y="9056370"/>
            <a:ext cx="9144000" cy="240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22" y="8470423"/>
            <a:ext cx="1930178" cy="5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66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EDB3E2-1989-4432-AEC3-1085385F1758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893695-D515-41AD-9BCA-36C8E106B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1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3695-D515-41AD-9BCA-36C8E106BE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95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635AD7-CE4D-4A5C-AB31-3A04EEF200C3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173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635AD7-CE4D-4A5C-AB31-3A04EEF200C3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173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635AD7-CE4D-4A5C-AB31-3A04EEF200C3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173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635AD7-CE4D-4A5C-AB31-3A04EEF200C3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173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3695-D515-41AD-9BCA-36C8E106BE0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0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635AD7-CE4D-4A5C-AB31-3A04EEF200C3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17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635AD7-CE4D-4A5C-AB31-3A04EEF200C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173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635AD7-CE4D-4A5C-AB31-3A04EEF200C3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173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635AD7-CE4D-4A5C-AB31-3A04EEF200C3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173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635AD7-CE4D-4A5C-AB31-3A04EEF200C3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173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635AD7-CE4D-4A5C-AB31-3A04EEF200C3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173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635AD7-CE4D-4A5C-AB31-3A04EEF200C3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173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635AD7-CE4D-4A5C-AB31-3A04EEF200C3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173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6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4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43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1769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2016 Associated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1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8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6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1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7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32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30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12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Nov Webinar Backgrounds3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624638"/>
            <a:ext cx="9144000" cy="241300"/>
          </a:xfrm>
          <a:prstGeom prst="rect">
            <a:avLst/>
          </a:prstGeom>
          <a:solidFill>
            <a:srgbClr val="1C2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Avenir LT Std 35 Light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519863"/>
            <a:ext cx="9144000" cy="63500"/>
          </a:xfrm>
          <a:prstGeom prst="rect">
            <a:avLst/>
          </a:prstGeom>
          <a:solidFill>
            <a:srgbClr val="88D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Avenir LT Std 35 Light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624638"/>
            <a:ext cx="9144000" cy="241300"/>
          </a:xfrm>
          <a:prstGeom prst="rect">
            <a:avLst/>
          </a:prstGeom>
          <a:solidFill>
            <a:srgbClr val="1C2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Avenir LT Std 35 Light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519863"/>
            <a:ext cx="9144000" cy="63500"/>
          </a:xfrm>
          <a:prstGeom prst="rect">
            <a:avLst/>
          </a:prstGeom>
          <a:solidFill>
            <a:srgbClr val="88D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Avenir LT Std 35 Ligh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3716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9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1C2958"/>
          </a:solidFill>
          <a:latin typeface="Avenir Heavy" charset="0"/>
          <a:ea typeface="Avenir Heavy" charset="0"/>
          <a:cs typeface="Avenir Heav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allison.oba@arisafety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v Webinar Backgrou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47505587"/>
              </p:ext>
            </p:extLst>
          </p:nvPr>
        </p:nvGraphicFramePr>
        <p:xfrm>
          <a:off x="431800" y="1143000"/>
          <a:ext cx="8229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04800" y="304800"/>
            <a:ext cx="8229600" cy="1249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1C2A58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1. Multi-point </a:t>
            </a:r>
            <a:r>
              <a:rPr lang="en-US" sz="4000" b="1" dirty="0">
                <a:solidFill>
                  <a:srgbClr val="1C2A58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Testing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1769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2016 Associated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737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664755"/>
              </p:ext>
            </p:extLst>
          </p:nvPr>
        </p:nvGraphicFramePr>
        <p:xfrm>
          <a:off x="457200" y="2718159"/>
          <a:ext cx="8229600" cy="2933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04800" y="304800"/>
            <a:ext cx="8229600" cy="1249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1C2A58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Using Multiplexers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3246" y="899955"/>
            <a:ext cx="844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en-US" sz="1400" dirty="0">
                <a:latin typeface="Avenir LT Std 55 Roman" pitchFamily="34" charset="0"/>
                <a:ea typeface="Avenir Book" charset="0"/>
                <a:cs typeface="Avenir Book" charset="0"/>
              </a:rPr>
              <a:t>Associated Research’s answer for multi-point testing is the model SC6540 scanning matrix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69232"/>
            <a:ext cx="5181598" cy="18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737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25314990"/>
              </p:ext>
            </p:extLst>
          </p:nvPr>
        </p:nvGraphicFramePr>
        <p:xfrm>
          <a:off x="304800" y="1062037"/>
          <a:ext cx="8229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04800" y="304800"/>
            <a:ext cx="8229600" cy="1249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1C2A58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Using Multiplexers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39140"/>
              </p:ext>
            </p:extLst>
          </p:nvPr>
        </p:nvGraphicFramePr>
        <p:xfrm>
          <a:off x="1143000" y="3581400"/>
          <a:ext cx="6858000" cy="2164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0137"/>
                <a:gridCol w="3937863"/>
              </a:tblGrid>
              <a:tr h="360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cap="all" dirty="0">
                          <a:solidFill>
                            <a:srgbClr val="1C2958"/>
                          </a:solidFill>
                          <a:effectLst/>
                          <a:latin typeface="Avenir Heavy" charset="0"/>
                          <a:ea typeface="Avenir Heavy" charset="0"/>
                          <a:cs typeface="Avenir Heavy" charset="0"/>
                        </a:rPr>
                        <a:t>Model</a:t>
                      </a:r>
                      <a:endParaRPr lang="en-US" sz="1800" b="1" i="0" dirty="0">
                        <a:solidFill>
                          <a:srgbClr val="1C2958"/>
                        </a:solidFill>
                        <a:effectLst/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cap="all" dirty="0">
                          <a:solidFill>
                            <a:srgbClr val="1C2958"/>
                          </a:solidFill>
                          <a:effectLst/>
                          <a:latin typeface="Avenir Heavy" charset="0"/>
                          <a:ea typeface="Avenir Heavy" charset="0"/>
                          <a:cs typeface="Avenir Heavy" charset="0"/>
                        </a:rPr>
                        <a:t>Configuration</a:t>
                      </a:r>
                      <a:endParaRPr lang="en-US" sz="1800" b="1" i="0" dirty="0">
                        <a:solidFill>
                          <a:srgbClr val="1C2958"/>
                        </a:solidFill>
                        <a:effectLst/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marL="19050" marR="19050" marT="19050" marB="19050"/>
                </a:tc>
              </a:tr>
              <a:tr h="360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HH 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16 Port HV </a:t>
                      </a:r>
                    </a:p>
                  </a:txBody>
                  <a:tcPr marL="19050" marR="19050" marT="19050" marB="19050"/>
                </a:tc>
              </a:tr>
              <a:tr h="360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HG 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8 Port HV, 8 Port GB </a:t>
                      </a:r>
                    </a:p>
                  </a:txBody>
                  <a:tcPr marL="19050" marR="19050" marT="19050" marB="19050"/>
                </a:tc>
              </a:tr>
              <a:tr h="360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HN 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8 Port HV </a:t>
                      </a:r>
                    </a:p>
                  </a:txBody>
                  <a:tcPr marL="19050" marR="19050" marT="19050" marB="19050"/>
                </a:tc>
              </a:tr>
              <a:tr h="360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GG 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16 Port GB </a:t>
                      </a:r>
                    </a:p>
                  </a:txBody>
                  <a:tcPr marL="19050" marR="19050" marT="19050" marB="19050"/>
                </a:tc>
              </a:tr>
              <a:tr h="360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GN 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8 Port GB </a:t>
                      </a: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864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8807" y="208756"/>
            <a:ext cx="8229600" cy="8580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1C2A58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Using Multiplexers</a:t>
            </a:r>
          </a:p>
        </p:txBody>
      </p:sp>
      <p:pic>
        <p:nvPicPr>
          <p:cNvPr id="8" name="Picture 7" descr="Internal Multiplex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667000"/>
            <a:ext cx="3886200" cy="272715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53000" y="1905000"/>
            <a:ext cx="3657600" cy="457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1C2A58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Internal Multiplexers</a:t>
            </a:r>
            <a:endParaRPr lang="en-US" sz="2000" b="1" dirty="0">
              <a:solidFill>
                <a:srgbClr val="1C2A58"/>
              </a:solidFill>
              <a:latin typeface="Avenir LT Std 85 Heavy" charset="0"/>
              <a:ea typeface="Avenir LT Std 85 Heavy" charset="0"/>
              <a:cs typeface="Avenir LT Std 85 Heavy" charset="0"/>
            </a:endParaRPr>
          </a:p>
        </p:txBody>
      </p:sp>
      <p:pic>
        <p:nvPicPr>
          <p:cNvPr id="11" name="Picture 10" descr="Screen Shot 2017-11-10 at 3.44.0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438400"/>
            <a:ext cx="3740204" cy="3429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1905000"/>
            <a:ext cx="3657600" cy="457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1C2A58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External Multiplexers</a:t>
            </a:r>
            <a:endParaRPr lang="en-US" sz="2000" b="1" dirty="0">
              <a:solidFill>
                <a:srgbClr val="1C2A58"/>
              </a:solidFill>
              <a:latin typeface="Avenir LT Std 85 Heavy" charset="0"/>
              <a:ea typeface="Avenir LT Std 85 Heavy" charset="0"/>
              <a:cs typeface="Avenir LT Std 85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895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47" y="1127086"/>
            <a:ext cx="5967354" cy="450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8807" y="208756"/>
            <a:ext cx="8229600" cy="1249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1C2A58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Using Multiplexers</a:t>
            </a:r>
          </a:p>
        </p:txBody>
      </p:sp>
    </p:spTree>
    <p:extLst>
      <p:ext uri="{BB962C8B-B14F-4D97-AF65-F5344CB8AC3E}">
        <p14:creationId xmlns:p14="http://schemas.microsoft.com/office/powerpoint/2010/main" val="3756100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322" y="-10636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2. Batch Testing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114800"/>
            <a:ext cx="6477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88D6F4"/>
                </a:solidFill>
                <a:latin typeface="Avenir Heavy"/>
                <a:ea typeface="Avenir Book" charset="0"/>
                <a:cs typeface="Avenir Book" charset="0"/>
              </a:rPr>
              <a:t>Benefits of </a:t>
            </a:r>
            <a:r>
              <a:rPr lang="en-US" sz="2400" b="1" dirty="0" err="1" smtClean="0">
                <a:solidFill>
                  <a:srgbClr val="88D6F4"/>
                </a:solidFill>
                <a:latin typeface="Avenir Heavy"/>
                <a:ea typeface="Avenir Book" charset="0"/>
                <a:cs typeface="Avenir Book" charset="0"/>
              </a:rPr>
              <a:t>BatchTEST</a:t>
            </a:r>
            <a:endParaRPr lang="en-US" sz="2400" b="1" dirty="0" smtClean="0">
              <a:solidFill>
                <a:srgbClr val="88D6F4"/>
              </a:solidFill>
              <a:latin typeface="Avenir Heavy"/>
              <a:ea typeface="Avenir Book" charset="0"/>
              <a:cs typeface="Avenir Book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Shave minutes off your test routines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Testing multiple DUT’s simultaneously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Combined with a scanning matrix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Test on a batch of DUT’s in a convenient 1-step test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Automatically test DUT to isolate the cause of the failure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24" y="999661"/>
            <a:ext cx="4191000" cy="287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06" y="952601"/>
            <a:ext cx="3100548" cy="291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8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3. PLC Control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667375" cy="281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4038600"/>
            <a:ext cx="7585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88D6F4"/>
                </a:solidFill>
                <a:latin typeface="Avenir Heavy"/>
                <a:ea typeface="Avenir Book" charset="0"/>
                <a:cs typeface="Avenir Book" charset="0"/>
              </a:rPr>
              <a:t>Benefits of PLC Control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Operator Safety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Remote operation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Receives TEST, RESET, Memory Recall and Safety Interlock signals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Sends PASS, FAIL, PROCESSING and RESET OUT signals</a:t>
            </a: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405" y="1373832"/>
            <a:ext cx="78867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>
                <a:latin typeface="Avenir LT Std 35 Light" pitchFamily="34" charset="0"/>
              </a:rPr>
              <a:t>Consistency and Scalability</a:t>
            </a:r>
          </a:p>
          <a:p>
            <a:r>
              <a:rPr lang="en-US" sz="2200" dirty="0">
                <a:latin typeface="Avenir LT Std 35 Light" pitchFamily="34" charset="0"/>
              </a:rPr>
              <a:t>Ease of use and less error prone</a:t>
            </a:r>
          </a:p>
          <a:p>
            <a:r>
              <a:rPr lang="en-US" sz="2200" dirty="0">
                <a:latin typeface="Avenir LT Std 35 Light" pitchFamily="34" charset="0"/>
              </a:rPr>
              <a:t>Plug and play (LabVIEW)</a:t>
            </a:r>
          </a:p>
          <a:p>
            <a:r>
              <a:rPr lang="en-US" sz="2200" dirty="0">
                <a:latin typeface="Avenir LT Std 35 Light" pitchFamily="34" charset="0"/>
              </a:rPr>
              <a:t>Pre-built example code</a:t>
            </a:r>
          </a:p>
          <a:p>
            <a:r>
              <a:rPr lang="en-US" sz="2200" dirty="0">
                <a:latin typeface="Avenir LT Std 35 Light" pitchFamily="34" charset="0"/>
              </a:rPr>
              <a:t>Full control of all functionality of the test instruments</a:t>
            </a:r>
          </a:p>
          <a:p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143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IVI </a:t>
            </a:r>
            <a:r>
              <a:rPr lang="en-US" sz="2400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Drivers - LabVIEW code -Remote </a:t>
            </a:r>
            <a:r>
              <a:rPr lang="en-US" sz="2400" dirty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BUS Command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C2A58"/>
                </a:solidFill>
              </a:rPr>
              <a:t>4. Software </a:t>
            </a:r>
            <a:r>
              <a:rPr lang="en-US" dirty="0" smtClean="0">
                <a:solidFill>
                  <a:srgbClr val="1C2A58"/>
                </a:solidFill>
              </a:rPr>
              <a:t>Control</a:t>
            </a:r>
            <a:br>
              <a:rPr lang="en-US" dirty="0" smtClean="0">
                <a:solidFill>
                  <a:srgbClr val="1C2A58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27518013"/>
              </p:ext>
            </p:extLst>
          </p:nvPr>
        </p:nvGraphicFramePr>
        <p:xfrm>
          <a:off x="304800" y="1295400"/>
          <a:ext cx="8229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C2A58"/>
                </a:solidFill>
              </a:rPr>
              <a:t>4. Software </a:t>
            </a:r>
            <a:r>
              <a:rPr lang="en-US" dirty="0" smtClean="0">
                <a:solidFill>
                  <a:srgbClr val="1C2A58"/>
                </a:solidFill>
              </a:rPr>
              <a:t>Control</a:t>
            </a:r>
            <a:br>
              <a:rPr lang="en-US" dirty="0" smtClean="0">
                <a:solidFill>
                  <a:srgbClr val="1C2A58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01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C2A58"/>
                </a:solidFill>
              </a:rPr>
              <a:t>4. Software Control</a:t>
            </a:r>
            <a:br>
              <a:rPr lang="en-US" dirty="0">
                <a:solidFill>
                  <a:srgbClr val="1C2A58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886700" cy="4351338"/>
          </a:xfrm>
        </p:spPr>
        <p:txBody>
          <a:bodyPr/>
          <a:lstStyle/>
          <a:p>
            <a:r>
              <a:rPr lang="en-US" dirty="0" smtClean="0"/>
              <a:t>Sample BUS Command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70675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2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630238" y="666750"/>
            <a:ext cx="7886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1C2B58"/>
                </a:solidFill>
                <a:latin typeface="Avenir Heavy" charset="0"/>
                <a:ea typeface="Avenir Heavy" charset="0"/>
                <a:cs typeface="Avenir Heavy" charset="0"/>
              </a:rPr>
              <a:t>Meet Our Team</a:t>
            </a:r>
          </a:p>
        </p:txBody>
      </p:sp>
      <p:pic>
        <p:nvPicPr>
          <p:cNvPr id="16" name="Picture 15" descr="Nov Webinar Background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828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88D6F4"/>
                </a:solidFill>
              </a:rPr>
              <a:t>POLL QUESTION</a:t>
            </a:r>
            <a:endParaRPr lang="en-US" sz="7200" dirty="0">
              <a:solidFill>
                <a:srgbClr val="88D6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3400" y="264668"/>
            <a:ext cx="8229600" cy="1249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5. Autoware</a:t>
            </a:r>
            <a:r>
              <a:rPr lang="en-US" sz="6000" b="1" baseline="30000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®</a:t>
            </a:r>
            <a:r>
              <a:rPr lang="en-US" sz="6000" b="1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3 </a:t>
            </a:r>
          </a:p>
          <a:p>
            <a:pPr algn="ctr"/>
            <a:r>
              <a:rPr lang="en-US" sz="2400" b="1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Instrument</a:t>
            </a:r>
            <a:r>
              <a:rPr lang="en-US" sz="2400" b="1" dirty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2400" b="1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Control </a:t>
            </a:r>
            <a:r>
              <a:rPr lang="en-US" sz="2400" b="1" dirty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Software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1769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2016 Associated Research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524000"/>
            <a:ext cx="5600700" cy="423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1049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33523"/>
            <a:ext cx="5486400" cy="416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264668"/>
            <a:ext cx="8229600" cy="1249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Autoware</a:t>
            </a:r>
            <a:r>
              <a:rPr lang="en-US" sz="6000" b="1" baseline="30000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®</a:t>
            </a:r>
            <a:r>
              <a:rPr lang="en-US" sz="6000" b="1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3 </a:t>
            </a:r>
          </a:p>
          <a:p>
            <a:pPr algn="ctr"/>
            <a:r>
              <a:rPr lang="en-US" sz="2400" b="1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Instrument</a:t>
            </a:r>
            <a:r>
              <a:rPr lang="en-US" sz="2400" b="1" dirty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2400" b="1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Control </a:t>
            </a:r>
            <a:r>
              <a:rPr lang="en-US" sz="2400" b="1" dirty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20200140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549681" cy="426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264668"/>
            <a:ext cx="8229600" cy="1249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Autoware</a:t>
            </a:r>
            <a:r>
              <a:rPr lang="en-US" sz="6000" b="1" baseline="30000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®</a:t>
            </a:r>
            <a:r>
              <a:rPr lang="en-US" sz="6000" b="1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3 </a:t>
            </a:r>
          </a:p>
          <a:p>
            <a:pPr algn="ctr"/>
            <a:r>
              <a:rPr lang="en-US" sz="2400" b="1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Instrument</a:t>
            </a:r>
            <a:r>
              <a:rPr lang="en-US" sz="2400" b="1" dirty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2400" b="1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Control </a:t>
            </a:r>
            <a:r>
              <a:rPr lang="en-US" sz="2400" b="1" dirty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16094668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95" y="1600200"/>
            <a:ext cx="5286410" cy="39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264668"/>
            <a:ext cx="8229600" cy="1249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Autoware</a:t>
            </a:r>
            <a:r>
              <a:rPr lang="en-US" sz="6000" b="1" baseline="30000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®</a:t>
            </a:r>
            <a:r>
              <a:rPr lang="en-US" sz="6000" b="1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3 </a:t>
            </a:r>
          </a:p>
          <a:p>
            <a:pPr algn="ctr"/>
            <a:r>
              <a:rPr lang="en-US" sz="2400" b="1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Instrument</a:t>
            </a:r>
            <a:r>
              <a:rPr lang="en-US" sz="2400" b="1" dirty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2400" b="1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Control </a:t>
            </a:r>
            <a:r>
              <a:rPr lang="en-US" sz="2400" b="1" dirty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1601942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76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0" y="304800"/>
            <a:ext cx="8534400" cy="1249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AW3 Demo</a:t>
            </a:r>
            <a:endParaRPr lang="en-US" sz="40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86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447800"/>
            <a:ext cx="5714999" cy="432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46038"/>
            <a:ext cx="8229600" cy="1249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6. Autoware</a:t>
            </a:r>
            <a:r>
              <a:rPr lang="en-US" sz="6000" b="1" baseline="30000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®</a:t>
            </a:r>
            <a:r>
              <a:rPr lang="en-US" sz="6000" b="1" dirty="0" smtClean="0">
                <a:solidFill>
                  <a:srgbClr val="1C2A58"/>
                </a:solidFill>
                <a:latin typeface="Avenir Heavy" charset="0"/>
                <a:ea typeface="Avenir Heavy" charset="0"/>
                <a:cs typeface="Avenir Heavy" charset="0"/>
              </a:rPr>
              <a:t>3 </a:t>
            </a:r>
            <a:endParaRPr lang="en-US" sz="6000" b="1" dirty="0">
              <a:solidFill>
                <a:srgbClr val="1C2A58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algn="ctr"/>
            <a:r>
              <a:rPr lang="en-US" altLang="en-US" sz="2400" b="1" dirty="0">
                <a:solidFill>
                  <a:srgbClr val="1C2958"/>
                </a:solidFill>
                <a:latin typeface="Avenir Book" charset="0"/>
                <a:ea typeface="Avenir Book" charset="0"/>
                <a:cs typeface="Avenir Book" charset="0"/>
              </a:rPr>
              <a:t>Test Data and Results Capture</a:t>
            </a:r>
          </a:p>
          <a:p>
            <a:endParaRPr lang="en-US" sz="4000" b="1" dirty="0">
              <a:solidFill>
                <a:srgbClr val="1C2A58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089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52106"/>
            <a:ext cx="456460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27" y="4552156"/>
            <a:ext cx="32194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4897977" y="4885531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15528"/>
            <a:ext cx="51816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619" y="304800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C2958"/>
                </a:solidFill>
                <a:latin typeface="Avenir Book"/>
              </a:rPr>
              <a:t>6. Result Printing</a:t>
            </a:r>
            <a:endParaRPr lang="en-US" sz="2400" b="1" dirty="0">
              <a:solidFill>
                <a:srgbClr val="1C2958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396816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28600" y="228600"/>
            <a:ext cx="8759952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Contact Us</a:t>
            </a:r>
            <a:endParaRPr lang="en-US" sz="4000" b="1" dirty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937535"/>
            <a:ext cx="866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If you would like a copy of this presentation please email Brittany </a:t>
            </a:r>
            <a:r>
              <a:rPr lang="en-US" dirty="0" err="1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Socha</a:t>
            </a:r>
            <a:r>
              <a:rPr lang="en-US" dirty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 at </a:t>
            </a:r>
            <a:r>
              <a:rPr lang="en-US" b="1" dirty="0" err="1">
                <a:solidFill>
                  <a:srgbClr val="87D6F4"/>
                </a:solidFill>
                <a:latin typeface="Avenir Heavy" charset="0"/>
                <a:ea typeface="Avenir Heavy" charset="0"/>
                <a:cs typeface="Avenir Heavy" charset="0"/>
              </a:rPr>
              <a:t>brittany.socha@arisafety.com</a:t>
            </a:r>
            <a:endParaRPr lang="en-US" b="1" dirty="0">
              <a:solidFill>
                <a:srgbClr val="87D6F4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endParaRPr lang="en-US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Check out our website for more information </a:t>
            </a:r>
            <a:r>
              <a:rPr lang="en-US" b="1" dirty="0" err="1">
                <a:solidFill>
                  <a:srgbClr val="87D6F4"/>
                </a:solidFill>
                <a:latin typeface="Avenir Heavy" charset="0"/>
                <a:ea typeface="Avenir Heavy" charset="0"/>
                <a:cs typeface="Avenir Heavy" charset="0"/>
              </a:rPr>
              <a:t>arisafety.com</a:t>
            </a:r>
            <a:endParaRPr lang="en-US" b="1" dirty="0">
              <a:solidFill>
                <a:srgbClr val="87D6F4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09600" y="1219200"/>
            <a:ext cx="7886700" cy="17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000" b="1" dirty="0" smtClean="0">
                <a:solidFill>
                  <a:srgbClr val="1C2958"/>
                </a:solidFill>
                <a:latin typeface="Avenir Heavy" charset="0"/>
                <a:ea typeface="Avenir Heavy" charset="0"/>
                <a:cs typeface="Avenir Heavy" charset="0"/>
              </a:rPr>
              <a:t>WEBINAR SCHEDULE COMING SOON</a:t>
            </a:r>
            <a:r>
              <a:rPr lang="en-US" altLang="en-US" sz="6000" b="1" dirty="0" smtClean="0">
                <a:solidFill>
                  <a:srgbClr val="1C2958"/>
                </a:solidFill>
                <a:latin typeface="Avenir Heavy" charset="0"/>
                <a:ea typeface="Avenir Heavy" charset="0"/>
                <a:cs typeface="Avenir Heavy" charset="0"/>
              </a:rPr>
              <a:t/>
            </a:r>
            <a:br>
              <a:rPr lang="en-US" altLang="en-US" sz="6000" b="1" dirty="0" smtClean="0">
                <a:solidFill>
                  <a:srgbClr val="1C2958"/>
                </a:solidFill>
                <a:latin typeface="Avenir Heavy" charset="0"/>
                <a:ea typeface="Avenir Heavy" charset="0"/>
                <a:cs typeface="Avenir Heavy" charset="0"/>
              </a:rPr>
            </a:br>
            <a:endParaRPr lang="en-US" altLang="en-US" sz="6000" b="1" dirty="0">
              <a:solidFill>
                <a:srgbClr val="1C2958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608012" y="3810000"/>
            <a:ext cx="7886700" cy="1523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Avenir LT Std 55 Roman" charset="0"/>
                <a:ea typeface="Avenir LT Std 55 Roman" charset="0"/>
                <a:cs typeface="Avenir LT Std 55 Roman" charset="0"/>
              </a:rPr>
              <a:t>Check Out Webinar Archive</a:t>
            </a:r>
            <a:br>
              <a:rPr lang="en-US" sz="2400" b="1" dirty="0" smtClean="0">
                <a:latin typeface="Avenir LT Std 55 Roman" charset="0"/>
                <a:ea typeface="Avenir LT Std 55 Roman" charset="0"/>
                <a:cs typeface="Avenir LT Std 55 Roman" charset="0"/>
              </a:rPr>
            </a:br>
            <a:endParaRPr lang="en-US" sz="1800" i="1" dirty="0">
              <a:latin typeface="Avenir LT Std 55 Roman" charset="0"/>
              <a:ea typeface="Avenir LT Std 55 Roman" charset="0"/>
              <a:cs typeface="Avenir LT Std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875995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altLang="en-US" sz="4000" dirty="0" smtClean="0">
                <a:solidFill>
                  <a:srgbClr val="1C2B58"/>
                </a:solidFill>
              </a:rPr>
              <a:t>Webinar Notes </a:t>
            </a:r>
            <a:endParaRPr lang="en-US" sz="4000" dirty="0">
              <a:solidFill>
                <a:srgbClr val="1C2B5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573003"/>
            <a:ext cx="8229600" cy="444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LT Std 55 Roman" charset="0"/>
                <a:ea typeface="Avenir LT Std 55 Roman" charset="0"/>
                <a:cs typeface="Avenir LT Std 55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T Std 55 Roman" charset="0"/>
                <a:ea typeface="Avenir LT Std 55 Roman" charset="0"/>
                <a:cs typeface="Avenir LT Std 55 Roma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T Std 55 Roman" charset="0"/>
                <a:ea typeface="Avenir LT Std 55 Roman" charset="0"/>
                <a:cs typeface="Avenir LT Std 55 Roma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venir LT Std 55 Roman" charset="0"/>
                <a:ea typeface="Avenir LT Std 55 Roman" charset="0"/>
                <a:cs typeface="Avenir LT Std 55 Roma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venir LT Std 55 Roman" charset="0"/>
                <a:ea typeface="Avenir LT Std 55 Roman" charset="0"/>
                <a:cs typeface="Avenir LT Std 55 Roma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lvl="1" indent="0">
              <a:lnSpc>
                <a:spcPct val="100000"/>
              </a:lnSpc>
              <a:buNone/>
            </a:pPr>
            <a:r>
              <a:rPr lang="en-US" altLang="en-US" sz="2000" dirty="0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</a:rPr>
              <a:t>Please use the Q &amp; A utility to ask us any questions concerning</a:t>
            </a:r>
          </a:p>
          <a:p>
            <a:pPr marL="465138" lvl="1" indent="0">
              <a:lnSpc>
                <a:spcPct val="100000"/>
              </a:lnSpc>
              <a:buNone/>
            </a:pPr>
            <a:r>
              <a:rPr lang="en-US" altLang="en-US" sz="2000" dirty="0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</a:rPr>
              <a:t>the material being presented.</a:t>
            </a:r>
          </a:p>
          <a:p>
            <a:pPr marL="465138" lvl="1" indent="0">
              <a:lnSpc>
                <a:spcPct val="80000"/>
              </a:lnSpc>
              <a:buNone/>
            </a:pPr>
            <a:endParaRPr lang="en-US" altLang="en-US" sz="2000" dirty="0">
              <a:solidFill>
                <a:srgbClr val="000000"/>
              </a:solidFill>
              <a:latin typeface="Avenir LT Std 35 Light" charset="0"/>
              <a:ea typeface="Avenir LT Std 35 Light" charset="0"/>
              <a:cs typeface="Avenir LT Std 35 Light" charset="0"/>
            </a:endParaRPr>
          </a:p>
          <a:p>
            <a:pPr marL="465138" lvl="1" indent="0">
              <a:lnSpc>
                <a:spcPct val="80000"/>
              </a:lnSpc>
              <a:buNone/>
            </a:pPr>
            <a:endParaRPr lang="en-US" altLang="en-US" sz="2000" dirty="0">
              <a:solidFill>
                <a:srgbClr val="000000"/>
              </a:solidFill>
              <a:latin typeface="Avenir LT Std 35 Light" charset="0"/>
              <a:ea typeface="Avenir LT Std 35 Light" charset="0"/>
              <a:cs typeface="Avenir LT Std 35 Light" charset="0"/>
            </a:endParaRPr>
          </a:p>
          <a:p>
            <a:pPr marL="465138" lvl="1" indent="0">
              <a:lnSpc>
                <a:spcPct val="100000"/>
              </a:lnSpc>
              <a:buNone/>
            </a:pPr>
            <a:r>
              <a:rPr lang="en-US" altLang="en-US" sz="2000" dirty="0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</a:rPr>
              <a:t>Please contact Brittany </a:t>
            </a:r>
            <a:r>
              <a:rPr lang="en-US" altLang="en-US" sz="2000" dirty="0" err="1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</a:rPr>
              <a:t>Socha</a:t>
            </a:r>
            <a:r>
              <a:rPr lang="en-US" altLang="en-US" sz="2000" dirty="0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</a:rPr>
              <a:t>- chat line or email </a:t>
            </a:r>
            <a:r>
              <a:rPr lang="en-US" altLang="en-US" sz="2000" dirty="0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  <a:hlinkClick r:id="rId2"/>
              </a:rPr>
              <a:t>brittany.socha@arisafety.com</a:t>
            </a:r>
            <a:r>
              <a:rPr lang="en-US" altLang="en-US" sz="2000" dirty="0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</a:rPr>
              <a:t> if you would like a copy of the presentation.</a:t>
            </a:r>
          </a:p>
          <a:p>
            <a:pPr marL="0" indent="0">
              <a:lnSpc>
                <a:spcPct val="110000"/>
              </a:lnSpc>
              <a:buFont typeface="Arial"/>
              <a:buNone/>
            </a:pPr>
            <a:endParaRPr lang="en-US" dirty="0">
              <a:latin typeface="Avenir LT Std 35 Light" charset="0"/>
              <a:ea typeface="Avenir LT Std 35 Light" charset="0"/>
              <a:cs typeface="Avenir LT Std 3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7108134"/>
              </p:ext>
            </p:extLst>
          </p:nvPr>
        </p:nvGraphicFramePr>
        <p:xfrm>
          <a:off x="1050758" y="914400"/>
          <a:ext cx="7391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524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1C2958"/>
                </a:solidFill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pPr algn="ctr"/>
            <a:r>
              <a:rPr lang="en-US" sz="2200" dirty="0">
                <a:latin typeface="Avenir LT Std 55 Roman" pitchFamily="34" charset="0"/>
              </a:rPr>
              <a:t>Automate Your Production </a:t>
            </a:r>
            <a:r>
              <a:rPr lang="en-US" sz="2200" dirty="0" smtClean="0">
                <a:latin typeface="Avenir LT Std 55 Roman" pitchFamily="34" charset="0"/>
              </a:rPr>
              <a:t>Line – Learning Objectives</a:t>
            </a:r>
            <a:endParaRPr lang="en-US" sz="2200" dirty="0">
              <a:latin typeface="Aveni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38671"/>
              </p:ext>
            </p:extLst>
          </p:nvPr>
        </p:nvGraphicFramePr>
        <p:xfrm>
          <a:off x="647700" y="129540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04800" y="304800"/>
            <a:ext cx="8458200" cy="1249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1C2A58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Common Electrical Safety Tests</a:t>
            </a:r>
            <a:endParaRPr lang="en-US" sz="4000" b="1" dirty="0">
              <a:solidFill>
                <a:srgbClr val="1C2A58"/>
              </a:solidFill>
              <a:latin typeface="Avenir LT Std 85 Heavy" charset="0"/>
              <a:ea typeface="Avenir LT Std 85 Heavy" charset="0"/>
              <a:cs typeface="Avenir LT Std 85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1C2A58"/>
                </a:solidFill>
              </a:rPr>
              <a:t>What is Automation?</a:t>
            </a:r>
            <a:r>
              <a:rPr lang="en-US" dirty="0">
                <a:solidFill>
                  <a:srgbClr val="1C2A58"/>
                </a:solidFill>
              </a:rPr>
              <a:t/>
            </a:r>
            <a:br>
              <a:rPr lang="en-US" dirty="0">
                <a:solidFill>
                  <a:srgbClr val="1C2A58"/>
                </a:solidFill>
              </a:rPr>
            </a:b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61326960"/>
              </p:ext>
            </p:extLst>
          </p:nvPr>
        </p:nvGraphicFramePr>
        <p:xfrm>
          <a:off x="457200" y="838200"/>
          <a:ext cx="82296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42927" y="3635163"/>
            <a:ext cx="50484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88D6F4"/>
                </a:solidFill>
                <a:latin typeface="Avenir Heavy"/>
                <a:ea typeface="Avenir Book" charset="0"/>
                <a:cs typeface="Avenir Book" charset="0"/>
              </a:rPr>
              <a:t>Benefits of Automation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90431"/>
            <a:ext cx="2438400" cy="1798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96" y="1293041"/>
            <a:ext cx="2324104" cy="2324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69943"/>
            <a:ext cx="3305174" cy="11496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4267200"/>
            <a:ext cx="5943600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Minimize operator intervention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Reduce human error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Increased safety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Boost Productivity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Reduced Test Time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Test Data and Results Capturing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23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09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88D6F4"/>
                </a:solidFill>
              </a:rPr>
              <a:t>POLL QUESTION</a:t>
            </a:r>
            <a:endParaRPr lang="en-US" sz="7200" dirty="0">
              <a:solidFill>
                <a:srgbClr val="88D6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7650" y="365125"/>
            <a:ext cx="8667750" cy="1325563"/>
          </a:xfrm>
        </p:spPr>
        <p:txBody>
          <a:bodyPr/>
          <a:lstStyle/>
          <a:p>
            <a:pPr algn="ctr"/>
            <a:r>
              <a:rPr lang="en-US" dirty="0"/>
              <a:t>6 </a:t>
            </a:r>
            <a:r>
              <a:rPr lang="en-US" dirty="0" smtClean="0"/>
              <a:t>Ways </a:t>
            </a:r>
            <a:r>
              <a:rPr lang="en-US" dirty="0"/>
              <a:t>to </a:t>
            </a:r>
            <a:r>
              <a:rPr lang="en-US" dirty="0" smtClean="0"/>
              <a:t>Fully Automate</a:t>
            </a:r>
            <a:br>
              <a:rPr lang="en-US" dirty="0" smtClean="0"/>
            </a:br>
            <a:r>
              <a:rPr lang="en-US" dirty="0" smtClean="0"/>
              <a:t>Electrical </a:t>
            </a:r>
            <a:r>
              <a:rPr lang="en-US" dirty="0"/>
              <a:t>Safety Testing 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52600" y="1905000"/>
            <a:ext cx="6400800" cy="3505200"/>
          </a:xfrm>
        </p:spPr>
        <p:txBody>
          <a:bodyPr>
            <a:normAutofit/>
          </a:bodyPr>
          <a:lstStyle/>
          <a:p>
            <a:pPr marL="742950" indent="-742950">
              <a:buFont typeface="Arial"/>
              <a:buAutoNum type="arabicPeriod"/>
            </a:pPr>
            <a:r>
              <a:rPr lang="en-US" altLang="en-US" dirty="0">
                <a:solidFill>
                  <a:srgbClr val="1C2958"/>
                </a:solidFill>
                <a:latin typeface="Avenir Book" charset="0"/>
                <a:ea typeface="Avenir Book" charset="0"/>
                <a:cs typeface="Avenir Book" charset="0"/>
              </a:rPr>
              <a:t>Multi-point Testing</a:t>
            </a:r>
          </a:p>
          <a:p>
            <a:pPr marL="742950" indent="-742950">
              <a:buFont typeface="Arial"/>
              <a:buAutoNum type="arabicPeriod"/>
            </a:pPr>
            <a:r>
              <a:rPr lang="en-US" altLang="en-US" dirty="0" smtClean="0">
                <a:solidFill>
                  <a:srgbClr val="1C2958"/>
                </a:solidFill>
                <a:latin typeface="Avenir Book" charset="0"/>
                <a:ea typeface="Avenir Book" charset="0"/>
                <a:cs typeface="Avenir Book" charset="0"/>
              </a:rPr>
              <a:t>Multi-DUT or Batch Testing</a:t>
            </a:r>
            <a:endParaRPr lang="en-US" altLang="en-US" dirty="0">
              <a:solidFill>
                <a:srgbClr val="1C2958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742950" indent="-742950">
              <a:buFont typeface="Arial"/>
              <a:buAutoNum type="arabicPeriod"/>
            </a:pPr>
            <a:r>
              <a:rPr lang="en-US" altLang="en-US" dirty="0">
                <a:solidFill>
                  <a:srgbClr val="1C2958"/>
                </a:solidFill>
                <a:latin typeface="Avenir Book" charset="0"/>
                <a:ea typeface="Avenir Book" charset="0"/>
                <a:cs typeface="Avenir Book" charset="0"/>
              </a:rPr>
              <a:t>PLC Remote</a:t>
            </a:r>
          </a:p>
          <a:p>
            <a:pPr marL="742950" indent="-742950">
              <a:buAutoNum type="arabicPeriod"/>
            </a:pPr>
            <a:r>
              <a:rPr lang="en-US" altLang="en-US" dirty="0" smtClean="0">
                <a:solidFill>
                  <a:srgbClr val="1C2958"/>
                </a:solidFill>
                <a:latin typeface="Avenir Book" charset="0"/>
                <a:ea typeface="Avenir Book" charset="0"/>
                <a:cs typeface="Avenir Book" charset="0"/>
              </a:rPr>
              <a:t>LabVIEW/IVI Drivers</a:t>
            </a:r>
          </a:p>
          <a:p>
            <a:pPr marL="742950" indent="-742950">
              <a:buAutoNum type="arabicPeriod"/>
            </a:pPr>
            <a:r>
              <a:rPr lang="en-US" altLang="en-US" dirty="0" smtClean="0">
                <a:solidFill>
                  <a:srgbClr val="1C2958"/>
                </a:solidFill>
                <a:latin typeface="Avenir Book" charset="0"/>
                <a:ea typeface="Avenir Book" charset="0"/>
                <a:cs typeface="Avenir Book" charset="0"/>
              </a:rPr>
              <a:t>Autoware</a:t>
            </a:r>
            <a:r>
              <a:rPr lang="en-US" altLang="en-US" baseline="30000" dirty="0" smtClean="0">
                <a:solidFill>
                  <a:srgbClr val="1C2958"/>
                </a:solidFill>
                <a:latin typeface="Avenir Book" charset="0"/>
                <a:ea typeface="Avenir Book" charset="0"/>
                <a:cs typeface="Avenir Book" charset="0"/>
              </a:rPr>
              <a:t>®</a:t>
            </a:r>
            <a:r>
              <a:rPr lang="en-US" altLang="en-US" dirty="0" smtClean="0">
                <a:solidFill>
                  <a:srgbClr val="1C2958"/>
                </a:solidFill>
                <a:latin typeface="Avenir Book" charset="0"/>
                <a:ea typeface="Avenir Book" charset="0"/>
                <a:cs typeface="Avenir Book" charset="0"/>
              </a:rPr>
              <a:t>3</a:t>
            </a:r>
          </a:p>
          <a:p>
            <a:pPr marL="742950" indent="-742950">
              <a:buAutoNum type="arabicPeriod"/>
            </a:pPr>
            <a:r>
              <a:rPr lang="en-US" altLang="en-US" dirty="0" smtClean="0">
                <a:solidFill>
                  <a:srgbClr val="1C2958"/>
                </a:solidFill>
                <a:latin typeface="Avenir Book" charset="0"/>
                <a:ea typeface="Avenir Book" charset="0"/>
                <a:cs typeface="Avenir Book" charset="0"/>
              </a:rPr>
              <a:t>Test Data and Results Capture</a:t>
            </a:r>
          </a:p>
          <a:p>
            <a:pPr marL="742950" indent="-742950">
              <a:buAutoNum type="arabicPeriod"/>
            </a:pPr>
            <a:endParaRPr lang="en-US" altLang="en-US" dirty="0" smtClean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7654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207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C2A58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Automation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296515"/>
              </p:ext>
            </p:extLst>
          </p:nvPr>
        </p:nvGraphicFramePr>
        <p:xfrm>
          <a:off x="628650" y="914401"/>
          <a:ext cx="7886700" cy="2991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4790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HARDWARE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>
                    <a:solidFill>
                      <a:srgbClr val="1C29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SOFTWARE</a:t>
                      </a:r>
                      <a:endParaRPr lang="en-US" sz="1800" dirty="0"/>
                    </a:p>
                  </a:txBody>
                  <a:tcPr>
                    <a:solidFill>
                      <a:srgbClr val="1C2958"/>
                    </a:solidFill>
                  </a:tcPr>
                </a:tc>
              </a:tr>
              <a:tr h="4790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Multiplexers</a:t>
                      </a:r>
                      <a:r>
                        <a:rPr lang="en-US" sz="1800" baseline="0" dirty="0" smtClean="0"/>
                        <a:t> (Scanning Matrices) – Multipoint Testing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Instrument</a:t>
                      </a:r>
                      <a:r>
                        <a:rPr lang="en-US" sz="1800" baseline="0" dirty="0" smtClean="0"/>
                        <a:t> Drivers – IVI and LabVIEW</a:t>
                      </a:r>
                      <a:endParaRPr lang="en-US" sz="1800" dirty="0"/>
                    </a:p>
                  </a:txBody>
                  <a:tcPr/>
                </a:tc>
              </a:tr>
              <a:tr h="8268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PLC Control </a:t>
                      </a:r>
                    </a:p>
                    <a:p>
                      <a:pPr algn="ctr"/>
                      <a:r>
                        <a:rPr lang="en-US" sz="1800" dirty="0" smtClean="0"/>
                        <a:t>(Programmable Logical Controller) – Remote Control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Instrument Control Software –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Avenir Heavy" charset="0"/>
                          <a:cs typeface="Avenir Heavy" charset="0"/>
                        </a:rPr>
                        <a:t>Autoware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latin typeface="+mn-lt"/>
                          <a:ea typeface="Avenir Heavy" charset="0"/>
                          <a:cs typeface="Avenir Heavy" charset="0"/>
                        </a:rPr>
                        <a:t>®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Avenir Heavy" charset="0"/>
                          <a:cs typeface="Avenir Heavy" charset="0"/>
                        </a:rPr>
                        <a:t>3 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4790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USB</a:t>
                      </a:r>
                      <a:r>
                        <a:rPr lang="en-US" sz="1800" baseline="0" dirty="0" smtClean="0"/>
                        <a:t> – GPIB – ENET – RS232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BatchTEST</a:t>
                      </a:r>
                      <a:endParaRPr lang="en-US" sz="1800" dirty="0"/>
                    </a:p>
                  </a:txBody>
                  <a:tcPr/>
                </a:tc>
              </a:tr>
              <a:tr h="47907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Label</a:t>
                      </a:r>
                      <a:r>
                        <a:rPr lang="en-US" sz="1800" baseline="0" dirty="0" smtClean="0"/>
                        <a:t> and Test Report Printing 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52" y="4009616"/>
            <a:ext cx="3733800" cy="76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39885"/>
            <a:ext cx="3810000" cy="83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714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7540</TotalTime>
  <Words>719</Words>
  <Application>Microsoft Office PowerPoint</Application>
  <PresentationFormat>On-screen Show (4:3)</PresentationFormat>
  <Paragraphs>144</Paragraphs>
  <Slides>29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Automation? </vt:lpstr>
      <vt:lpstr>POLL QUESTION</vt:lpstr>
      <vt:lpstr>6 Ways to Fully Automate Electrical Safety Testing </vt:lpstr>
      <vt:lpstr>Automation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Batch Testing</vt:lpstr>
      <vt:lpstr>3. PLC Control</vt:lpstr>
      <vt:lpstr>4. Software Control </vt:lpstr>
      <vt:lpstr>4. Software Control </vt:lpstr>
      <vt:lpstr>4. Software Control </vt:lpstr>
      <vt:lpstr>POLL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HIPOT TESTING 101</dc:title>
  <dc:creator>Syed Abidi</dc:creator>
  <cp:lastModifiedBy>Syed Abidi</cp:lastModifiedBy>
  <cp:revision>337</cp:revision>
  <cp:lastPrinted>2017-11-06T21:00:55Z</cp:lastPrinted>
  <dcterms:created xsi:type="dcterms:W3CDTF">2017-11-10T15:29:45Z</dcterms:created>
  <dcterms:modified xsi:type="dcterms:W3CDTF">2017-11-13T22:26:06Z</dcterms:modified>
</cp:coreProperties>
</file>