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7" r:id="rId1"/>
  </p:sldMasterIdLst>
  <p:notesMasterIdLst>
    <p:notesMasterId r:id="rId24"/>
  </p:notesMasterIdLst>
  <p:handoutMasterIdLst>
    <p:handoutMasterId r:id="rId25"/>
  </p:handoutMasterIdLst>
  <p:sldIdLst>
    <p:sldId id="359" r:id="rId2"/>
    <p:sldId id="371" r:id="rId3"/>
    <p:sldId id="366" r:id="rId4"/>
    <p:sldId id="336" r:id="rId5"/>
    <p:sldId id="372" r:id="rId6"/>
    <p:sldId id="408" r:id="rId7"/>
    <p:sldId id="410" r:id="rId8"/>
    <p:sldId id="369" r:id="rId9"/>
    <p:sldId id="409" r:id="rId10"/>
    <p:sldId id="391" r:id="rId11"/>
    <p:sldId id="392" r:id="rId12"/>
    <p:sldId id="416" r:id="rId13"/>
    <p:sldId id="395" r:id="rId14"/>
    <p:sldId id="396" r:id="rId15"/>
    <p:sldId id="397" r:id="rId16"/>
    <p:sldId id="412" r:id="rId17"/>
    <p:sldId id="419" r:id="rId18"/>
    <p:sldId id="418" r:id="rId19"/>
    <p:sldId id="370" r:id="rId20"/>
    <p:sldId id="420" r:id="rId21"/>
    <p:sldId id="364" r:id="rId22"/>
    <p:sldId id="421"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D6F4"/>
    <a:srgbClr val="1C2958"/>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06" autoAdjust="0"/>
    <p:restoredTop sz="96419" autoAdjust="0"/>
  </p:normalViewPr>
  <p:slideViewPr>
    <p:cSldViewPr>
      <p:cViewPr>
        <p:scale>
          <a:sx n="80" d="100"/>
          <a:sy n="80" d="100"/>
        </p:scale>
        <p:origin x="-1458" y="108"/>
      </p:cViewPr>
      <p:guideLst>
        <p:guide orient="horz" pos="2160"/>
        <p:guide pos="2880"/>
      </p:guideLst>
    </p:cSldViewPr>
  </p:slideViewPr>
  <p:outlineViewPr>
    <p:cViewPr>
      <p:scale>
        <a:sx n="33" d="100"/>
        <a:sy n="33" d="100"/>
      </p:scale>
      <p:origin x="0" y="5022"/>
    </p:cViewPr>
  </p:outlineViewPr>
  <p:notesTextViewPr>
    <p:cViewPr>
      <p:scale>
        <a:sx n="1" d="1"/>
        <a:sy n="1" d="1"/>
      </p:scale>
      <p:origin x="0" y="0"/>
    </p:cViewPr>
  </p:notesTextViewPr>
  <p:notesViewPr>
    <p:cSldViewPr>
      <p:cViewPr varScale="1">
        <p:scale>
          <a:sx n="85" d="100"/>
          <a:sy n="85" d="100"/>
        </p:scale>
        <p:origin x="-190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A390C-C2E1-4AD9-B8CD-90ACDABDB4F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E344CEC-F239-44AE-AD91-0C47F38C779E}">
      <dgm:prSet phldrT="[Text]" custT="1"/>
      <dgm:spPr>
        <a:noFill/>
        <a:ln>
          <a:noFill/>
        </a:ln>
      </dgm:spPr>
      <dgm:t>
        <a:bodyPr/>
        <a:lstStyle/>
        <a:p>
          <a:r>
            <a:rPr lang="en-US" sz="1600" dirty="0" smtClean="0">
              <a:latin typeface="Avenir Book" charset="0"/>
              <a:ea typeface="Avenir Book" charset="0"/>
              <a:cs typeface="Avenir Book" charset="0"/>
            </a:rPr>
            <a:t>How can we help?</a:t>
          </a:r>
          <a:endParaRPr lang="en-US" sz="1600" dirty="0">
            <a:latin typeface="Avenir Book" charset="0"/>
            <a:ea typeface="Avenir Book" charset="0"/>
            <a:cs typeface="Avenir Book" charset="0"/>
          </a:endParaRPr>
        </a:p>
      </dgm:t>
    </dgm:pt>
    <dgm:pt modelId="{3298354C-2DEE-4F01-9E63-6078D3B6B14C}">
      <dgm:prSet phldrT="[Text]" custT="1"/>
      <dgm:spPr>
        <a:noFill/>
        <a:ln>
          <a:noFill/>
        </a:ln>
      </dgm:spPr>
      <dgm:t>
        <a:bodyPr/>
        <a:lstStyle/>
        <a:p>
          <a:r>
            <a:rPr lang="en-US" sz="1600" dirty="0" smtClean="0">
              <a:latin typeface="Avenir Book" charset="0"/>
            </a:rPr>
            <a:t>Be prepared </a:t>
          </a:r>
          <a:endParaRPr lang="en-US" sz="1600" dirty="0">
            <a:latin typeface="Avenir Book" charset="0"/>
            <a:ea typeface="Avenir Book" charset="0"/>
            <a:cs typeface="Avenir Book" charset="0"/>
          </a:endParaRPr>
        </a:p>
      </dgm:t>
    </dgm:pt>
    <dgm:pt modelId="{BE946FDE-1E19-4F07-8EDD-7968BD2BD8A6}">
      <dgm:prSet phldrT="[Text]" custT="1">
        <dgm:style>
          <a:lnRef idx="1">
            <a:schemeClr val="accent1"/>
          </a:lnRef>
          <a:fillRef idx="2">
            <a:schemeClr val="accent1"/>
          </a:fillRef>
          <a:effectRef idx="1">
            <a:schemeClr val="accent1"/>
          </a:effectRef>
          <a:fontRef idx="minor">
            <a:schemeClr val="dk1"/>
          </a:fontRef>
        </dgm:style>
      </dgm:prSet>
      <dgm:spPr>
        <a:solidFill>
          <a:srgbClr val="1C2958"/>
        </a:solidFill>
        <a:ln>
          <a:noFill/>
        </a:ln>
      </dgm:spPr>
      <dgm:t>
        <a:bodyPr/>
        <a:lstStyle/>
        <a:p>
          <a:r>
            <a:rPr lang="en-US" sz="2400" dirty="0" smtClean="0">
              <a:solidFill>
                <a:schemeClr val="bg1"/>
              </a:solidFill>
              <a:latin typeface="Avenir Book" charset="0"/>
            </a:rPr>
            <a:t>Surviving the Audit</a:t>
          </a:r>
          <a:endParaRPr lang="en-US" sz="2400" dirty="0">
            <a:solidFill>
              <a:schemeClr val="bg1"/>
            </a:solidFill>
            <a:latin typeface="Avenir Book" charset="0"/>
            <a:ea typeface="Avenir Book" charset="0"/>
            <a:cs typeface="Avenir Book" charset="0"/>
          </a:endParaRPr>
        </a:p>
      </dgm:t>
    </dgm:pt>
    <dgm:pt modelId="{5A711BE9-1210-4FC8-A5B0-A684D285B109}" type="sibTrans" cxnId="{EDDF225C-081B-48D8-A041-D19F5B889FC7}">
      <dgm:prSet/>
      <dgm:spPr/>
      <dgm:t>
        <a:bodyPr/>
        <a:lstStyle/>
        <a:p>
          <a:endParaRPr lang="en-US"/>
        </a:p>
      </dgm:t>
    </dgm:pt>
    <dgm:pt modelId="{38FCAF16-AF52-4132-909F-CE6A49C46008}" type="parTrans" cxnId="{EDDF225C-081B-48D8-A041-D19F5B889FC7}">
      <dgm:prSet/>
      <dgm:spPr/>
      <dgm:t>
        <a:bodyPr/>
        <a:lstStyle/>
        <a:p>
          <a:endParaRPr lang="en-US"/>
        </a:p>
      </dgm:t>
    </dgm:pt>
    <dgm:pt modelId="{F7647EFA-D4D6-4779-A3B6-CF75F4EA2574}" type="sibTrans" cxnId="{4CC78019-20D6-40E1-B1E3-8E13DD6DEED9}">
      <dgm:prSet/>
      <dgm:spPr/>
      <dgm:t>
        <a:bodyPr/>
        <a:lstStyle/>
        <a:p>
          <a:endParaRPr lang="en-US"/>
        </a:p>
      </dgm:t>
    </dgm:pt>
    <dgm:pt modelId="{CDCC58B2-D77C-42CF-A9AC-130C617BD870}" type="parTrans" cxnId="{4CC78019-20D6-40E1-B1E3-8E13DD6DEED9}">
      <dgm:prSet/>
      <dgm:spPr/>
      <dgm:t>
        <a:bodyPr/>
        <a:lstStyle/>
        <a:p>
          <a:endParaRPr lang="en-US"/>
        </a:p>
      </dgm:t>
    </dgm:pt>
    <dgm:pt modelId="{C3075582-5057-4C3A-AD2E-9A71D3C561AE}" type="sibTrans" cxnId="{C4FFB29F-DD1A-4CAC-AD5F-0A1CFE5401D4}">
      <dgm:prSet/>
      <dgm:spPr/>
      <dgm:t>
        <a:bodyPr/>
        <a:lstStyle/>
        <a:p>
          <a:endParaRPr lang="en-US"/>
        </a:p>
      </dgm:t>
    </dgm:pt>
    <dgm:pt modelId="{16A96988-217E-4EA6-88A5-A49CADFE5621}" type="parTrans" cxnId="{C4FFB29F-DD1A-4CAC-AD5F-0A1CFE5401D4}">
      <dgm:prSet/>
      <dgm:spPr/>
      <dgm:t>
        <a:bodyPr/>
        <a:lstStyle/>
        <a:p>
          <a:endParaRPr lang="en-US"/>
        </a:p>
      </dgm:t>
    </dgm:pt>
    <dgm:pt modelId="{C1432124-B0B8-4D06-B640-9543A22CF9A5}">
      <dgm:prSet phldrT="[Text]" custT="1"/>
      <dgm:spPr>
        <a:noFill/>
        <a:ln>
          <a:noFill/>
        </a:ln>
      </dgm:spPr>
      <dgm:t>
        <a:bodyPr/>
        <a:lstStyle/>
        <a:p>
          <a:r>
            <a:rPr lang="en-US" sz="1600" dirty="0" smtClean="0">
              <a:latin typeface="Avenir Book" charset="0"/>
            </a:rPr>
            <a:t>Instrument Verification and Calibration</a:t>
          </a:r>
          <a:endParaRPr lang="en-US" sz="1600" dirty="0">
            <a:latin typeface="Avenir Book" charset="0"/>
            <a:ea typeface="Avenir Book" charset="0"/>
            <a:cs typeface="Avenir Book" charset="0"/>
          </a:endParaRPr>
        </a:p>
      </dgm:t>
    </dgm:pt>
    <dgm:pt modelId="{7068CD53-9878-418C-8382-AF31C105B0BA}">
      <dgm:prSet phldrT="[Text]" custT="1"/>
      <dgm:spPr>
        <a:noFill/>
        <a:ln>
          <a:noFill/>
        </a:ln>
      </dgm:spPr>
      <dgm:t>
        <a:bodyPr/>
        <a:lstStyle/>
        <a:p>
          <a:r>
            <a:rPr lang="en-US" sz="1600" dirty="0" smtClean="0">
              <a:latin typeface="Avenir Book" charset="0"/>
              <a:ea typeface="Avenir Book" charset="0"/>
              <a:cs typeface="Avenir Book" charset="0"/>
            </a:rPr>
            <a:t>Qualification (IQ/OQ)</a:t>
          </a:r>
          <a:endParaRPr lang="en-US" sz="1600" dirty="0">
            <a:latin typeface="Avenir Book" charset="0"/>
            <a:ea typeface="Avenir Book" charset="0"/>
            <a:cs typeface="Avenir Book" charset="0"/>
          </a:endParaRPr>
        </a:p>
      </dgm:t>
    </dgm:pt>
    <dgm:pt modelId="{052D1F76-CE2C-4526-9D04-884B03329E86}">
      <dgm:prSet phldrT="[Text]" custT="1">
        <dgm:style>
          <a:lnRef idx="1">
            <a:schemeClr val="accent1"/>
          </a:lnRef>
          <a:fillRef idx="2">
            <a:schemeClr val="accent1"/>
          </a:fillRef>
          <a:effectRef idx="1">
            <a:schemeClr val="accent1"/>
          </a:effectRef>
          <a:fontRef idx="minor">
            <a:schemeClr val="dk1"/>
          </a:fontRef>
        </dgm:style>
      </dgm:prSet>
      <dgm:spPr>
        <a:solidFill>
          <a:srgbClr val="1C2958"/>
        </a:solidFill>
        <a:ln>
          <a:noFill/>
        </a:ln>
      </dgm:spPr>
      <dgm:t>
        <a:bodyPr/>
        <a:lstStyle/>
        <a:p>
          <a:r>
            <a:rPr lang="en-US" sz="2400" dirty="0" smtClean="0">
              <a:solidFill>
                <a:schemeClr val="bg1"/>
              </a:solidFill>
              <a:latin typeface="Avenir Book" charset="0"/>
            </a:rPr>
            <a:t>What are Auditors looking for?</a:t>
          </a:r>
          <a:endParaRPr lang="en-US" sz="2400" dirty="0">
            <a:solidFill>
              <a:schemeClr val="bg1"/>
            </a:solidFill>
            <a:latin typeface="Avenir Book" charset="0"/>
            <a:ea typeface="Avenir Book" charset="0"/>
            <a:cs typeface="Avenir Book" charset="0"/>
          </a:endParaRPr>
        </a:p>
      </dgm:t>
    </dgm:pt>
    <dgm:pt modelId="{11D0059A-2D93-4EB8-8DD4-62834B89DA25}" type="sibTrans" cxnId="{412FEDC0-0074-482A-8AD9-5973B02B5DDF}">
      <dgm:prSet/>
      <dgm:spPr/>
      <dgm:t>
        <a:bodyPr/>
        <a:lstStyle/>
        <a:p>
          <a:endParaRPr lang="en-US"/>
        </a:p>
      </dgm:t>
    </dgm:pt>
    <dgm:pt modelId="{8C317927-1600-4BE0-AA11-BD500324C4B3}" type="parTrans" cxnId="{412FEDC0-0074-482A-8AD9-5973B02B5DDF}">
      <dgm:prSet/>
      <dgm:spPr/>
      <dgm:t>
        <a:bodyPr/>
        <a:lstStyle/>
        <a:p>
          <a:endParaRPr lang="en-US"/>
        </a:p>
      </dgm:t>
    </dgm:pt>
    <dgm:pt modelId="{79F9BDCE-A80C-44F0-B2F3-00AA9B10058A}" type="sibTrans" cxnId="{D046C591-2072-45F0-B5F5-BB82B2DB926B}">
      <dgm:prSet/>
      <dgm:spPr/>
      <dgm:t>
        <a:bodyPr/>
        <a:lstStyle/>
        <a:p>
          <a:endParaRPr lang="en-US"/>
        </a:p>
      </dgm:t>
    </dgm:pt>
    <dgm:pt modelId="{4241AA5E-63E0-410C-A7DD-0F6737498E40}" type="parTrans" cxnId="{D046C591-2072-45F0-B5F5-BB82B2DB926B}">
      <dgm:prSet/>
      <dgm:spPr/>
      <dgm:t>
        <a:bodyPr/>
        <a:lstStyle/>
        <a:p>
          <a:endParaRPr lang="en-US"/>
        </a:p>
      </dgm:t>
    </dgm:pt>
    <dgm:pt modelId="{3612C376-5329-4DF3-B2D0-377F8771B746}" type="sibTrans" cxnId="{7BB7B52C-15DB-4BFB-9CE9-09E4C4CD915E}">
      <dgm:prSet/>
      <dgm:spPr/>
      <dgm:t>
        <a:bodyPr/>
        <a:lstStyle/>
        <a:p>
          <a:endParaRPr lang="en-US"/>
        </a:p>
      </dgm:t>
    </dgm:pt>
    <dgm:pt modelId="{A3F289E2-0375-47CA-A5A4-E9D59829A13A}" type="parTrans" cxnId="{7BB7B52C-15DB-4BFB-9CE9-09E4C4CD915E}">
      <dgm:prSet/>
      <dgm:spPr/>
      <dgm:t>
        <a:bodyPr/>
        <a:lstStyle/>
        <a:p>
          <a:endParaRPr lang="en-US"/>
        </a:p>
      </dgm:t>
    </dgm:pt>
    <dgm:pt modelId="{1942F479-D8A8-43A3-BE58-654DA1DD123B}">
      <dgm:prSet phldrT="[Text]" custT="1"/>
      <dgm:spPr>
        <a:noFill/>
        <a:ln>
          <a:noFill/>
        </a:ln>
      </dgm:spPr>
      <dgm:t>
        <a:bodyPr/>
        <a:lstStyle/>
        <a:p>
          <a:r>
            <a:rPr lang="en-US" sz="1600" dirty="0" smtClean="0">
              <a:latin typeface="Avenir Book" charset="0"/>
            </a:rPr>
            <a:t>Safety of test stations and safe work practices (OSHA)</a:t>
          </a:r>
          <a:endParaRPr lang="en-US" sz="1600" dirty="0">
            <a:latin typeface="Avenir Book" charset="0"/>
            <a:ea typeface="Avenir Book" charset="0"/>
            <a:cs typeface="Avenir Book" charset="0"/>
          </a:endParaRPr>
        </a:p>
      </dgm:t>
    </dgm:pt>
    <dgm:pt modelId="{C67CD9CF-3457-49C5-8ADB-7F808971FAA9}" type="parTrans" cxnId="{F80CC1A3-6C61-439D-9F44-97C720CA9284}">
      <dgm:prSet/>
      <dgm:spPr/>
      <dgm:t>
        <a:bodyPr/>
        <a:lstStyle/>
        <a:p>
          <a:endParaRPr lang="en-US"/>
        </a:p>
      </dgm:t>
    </dgm:pt>
    <dgm:pt modelId="{16416095-B97E-4623-9759-4E2EC45A91F0}" type="sibTrans" cxnId="{F80CC1A3-6C61-439D-9F44-97C720CA9284}">
      <dgm:prSet/>
      <dgm:spPr/>
      <dgm:t>
        <a:bodyPr/>
        <a:lstStyle/>
        <a:p>
          <a:endParaRPr lang="en-US"/>
        </a:p>
      </dgm:t>
    </dgm:pt>
    <dgm:pt modelId="{1ED9638D-1FC2-4214-BA06-4111CE36C27D}">
      <dgm:prSet phldrT="[Text]" custT="1"/>
      <dgm:spPr>
        <a:noFill/>
        <a:ln>
          <a:noFill/>
        </a:ln>
      </dgm:spPr>
      <dgm:t>
        <a:bodyPr/>
        <a:lstStyle/>
        <a:p>
          <a:r>
            <a:rPr lang="en-US" sz="1600" dirty="0" smtClean="0">
              <a:latin typeface="Avenir Book" charset="0"/>
              <a:ea typeface="Avenir Book" charset="0"/>
              <a:cs typeface="Avenir Book" charset="0"/>
            </a:rPr>
            <a:t>TVB-2 and LVB-2</a:t>
          </a:r>
          <a:endParaRPr lang="en-US" sz="1600" dirty="0">
            <a:latin typeface="Avenir Book" charset="0"/>
            <a:ea typeface="Avenir Book" charset="0"/>
            <a:cs typeface="Avenir Book" charset="0"/>
          </a:endParaRPr>
        </a:p>
      </dgm:t>
    </dgm:pt>
    <dgm:pt modelId="{23CD15AB-E4E4-4408-85DD-B51ABF5E7E93}" type="parTrans" cxnId="{D1DCEF98-601E-4D37-BE69-F5F177D757E7}">
      <dgm:prSet/>
      <dgm:spPr/>
      <dgm:t>
        <a:bodyPr/>
        <a:lstStyle/>
        <a:p>
          <a:endParaRPr lang="en-US"/>
        </a:p>
      </dgm:t>
    </dgm:pt>
    <dgm:pt modelId="{9ABB1484-EDF5-4B28-8C7F-66EE975F15D8}" type="sibTrans" cxnId="{D1DCEF98-601E-4D37-BE69-F5F177D757E7}">
      <dgm:prSet/>
      <dgm:spPr/>
      <dgm:t>
        <a:bodyPr/>
        <a:lstStyle/>
        <a:p>
          <a:endParaRPr lang="en-US"/>
        </a:p>
      </dgm:t>
    </dgm:pt>
    <dgm:pt modelId="{65D5E307-D5DD-4155-9138-E24E8A261B5E}">
      <dgm:prSet phldrT="[Text]" custT="1"/>
      <dgm:spPr>
        <a:noFill/>
        <a:ln>
          <a:noFill/>
        </a:ln>
      </dgm:spPr>
      <dgm:t>
        <a:bodyPr/>
        <a:lstStyle/>
        <a:p>
          <a:r>
            <a:rPr lang="en-US" sz="1600" dirty="0" smtClean="0">
              <a:latin typeface="Avenir Book" charset="0"/>
              <a:ea typeface="Avenir Book" charset="0"/>
              <a:cs typeface="Avenir Book" charset="0"/>
            </a:rPr>
            <a:t>Accredited Calibration</a:t>
          </a:r>
          <a:endParaRPr lang="en-US" sz="1600" dirty="0">
            <a:latin typeface="Avenir Book" charset="0"/>
            <a:ea typeface="Avenir Book" charset="0"/>
            <a:cs typeface="Avenir Book" charset="0"/>
          </a:endParaRPr>
        </a:p>
      </dgm:t>
    </dgm:pt>
    <dgm:pt modelId="{36314480-68CC-43A3-B058-590C09B45AB4}" type="parTrans" cxnId="{BBFE1E67-F480-4348-B25D-C41FA12C705D}">
      <dgm:prSet/>
      <dgm:spPr/>
      <dgm:t>
        <a:bodyPr/>
        <a:lstStyle/>
        <a:p>
          <a:endParaRPr lang="en-US"/>
        </a:p>
      </dgm:t>
    </dgm:pt>
    <dgm:pt modelId="{C751A883-A76A-4C37-AAC7-FB6BDF077639}" type="sibTrans" cxnId="{BBFE1E67-F480-4348-B25D-C41FA12C705D}">
      <dgm:prSet/>
      <dgm:spPr/>
      <dgm:t>
        <a:bodyPr/>
        <a:lstStyle/>
        <a:p>
          <a:endParaRPr lang="en-US"/>
        </a:p>
      </dgm:t>
    </dgm:pt>
    <dgm:pt modelId="{7B3798AE-DE79-43DA-81D9-828A5800265B}">
      <dgm:prSet phldrT="[Text]" custT="1"/>
      <dgm:spPr>
        <a:noFill/>
        <a:ln>
          <a:noFill/>
        </a:ln>
      </dgm:spPr>
      <dgm:t>
        <a:bodyPr/>
        <a:lstStyle/>
        <a:p>
          <a:r>
            <a:rPr lang="en-US" sz="1600" dirty="0" smtClean="0">
              <a:latin typeface="Avenir Book" charset="0"/>
              <a:ea typeface="Avenir Book" charset="0"/>
              <a:cs typeface="Avenir Book" charset="0"/>
            </a:rPr>
            <a:t>Software Validation – Data capture and collection</a:t>
          </a:r>
          <a:endParaRPr lang="en-US" sz="1600" dirty="0">
            <a:latin typeface="Avenir Book" charset="0"/>
            <a:ea typeface="Avenir Book" charset="0"/>
            <a:cs typeface="Avenir Book" charset="0"/>
          </a:endParaRPr>
        </a:p>
      </dgm:t>
    </dgm:pt>
    <dgm:pt modelId="{1FA82069-B77F-4B41-AC69-65AB06F255EC}" type="parTrans" cxnId="{788604D7-D02C-4AC0-8258-400C8D9A80A5}">
      <dgm:prSet/>
      <dgm:spPr/>
      <dgm:t>
        <a:bodyPr/>
        <a:lstStyle/>
        <a:p>
          <a:endParaRPr lang="en-US"/>
        </a:p>
      </dgm:t>
    </dgm:pt>
    <dgm:pt modelId="{DB2C45A4-4C9B-4E5F-9C25-4B7FB06843E4}" type="sibTrans" cxnId="{788604D7-D02C-4AC0-8258-400C8D9A80A5}">
      <dgm:prSet/>
      <dgm:spPr/>
      <dgm:t>
        <a:bodyPr/>
        <a:lstStyle/>
        <a:p>
          <a:endParaRPr lang="en-US"/>
        </a:p>
      </dgm:t>
    </dgm:pt>
    <dgm:pt modelId="{36B5BD2E-6876-4867-99C6-6A4F2D46B45E}">
      <dgm:prSet phldrT="[Text]" custT="1"/>
      <dgm:spPr>
        <a:noFill/>
        <a:ln>
          <a:noFill/>
        </a:ln>
      </dgm:spPr>
      <dgm:t>
        <a:bodyPr/>
        <a:lstStyle/>
        <a:p>
          <a:r>
            <a:rPr lang="en-US" sz="1600" dirty="0" smtClean="0">
              <a:latin typeface="Avenir Book" charset="0"/>
              <a:ea typeface="Avenir Book" charset="0"/>
              <a:cs typeface="Avenir Book" charset="0"/>
            </a:rPr>
            <a:t>Applications Consultation Services</a:t>
          </a:r>
          <a:endParaRPr lang="en-US" sz="1600" dirty="0">
            <a:latin typeface="Avenir Book" charset="0"/>
            <a:ea typeface="Avenir Book" charset="0"/>
            <a:cs typeface="Avenir Book" charset="0"/>
          </a:endParaRPr>
        </a:p>
      </dgm:t>
    </dgm:pt>
    <dgm:pt modelId="{B0A49F0C-2EFA-4BB3-B9EF-A6A9496F1FB9}" type="parTrans" cxnId="{74E4B622-7105-4D5F-91A4-00634A95676D}">
      <dgm:prSet/>
      <dgm:spPr/>
      <dgm:t>
        <a:bodyPr/>
        <a:lstStyle/>
        <a:p>
          <a:endParaRPr lang="en-US"/>
        </a:p>
      </dgm:t>
    </dgm:pt>
    <dgm:pt modelId="{B59F36BA-AE48-4E4A-97D3-6561C4AE9F31}" type="sibTrans" cxnId="{74E4B622-7105-4D5F-91A4-00634A95676D}">
      <dgm:prSet/>
      <dgm:spPr/>
      <dgm:t>
        <a:bodyPr/>
        <a:lstStyle/>
        <a:p>
          <a:endParaRPr lang="en-US"/>
        </a:p>
      </dgm:t>
    </dgm:pt>
    <dgm:pt modelId="{1D1FB491-AEF6-4ED5-895B-A1432B23AA99}">
      <dgm:prSet phldrT="[Text]" custT="1"/>
      <dgm:spPr>
        <a:noFill/>
        <a:ln>
          <a:noFill/>
        </a:ln>
      </dgm:spPr>
      <dgm:t>
        <a:bodyPr/>
        <a:lstStyle/>
        <a:p>
          <a:r>
            <a:rPr lang="en-US" sz="1600" dirty="0" smtClean="0">
              <a:latin typeface="Avenir Book" charset="0"/>
              <a:ea typeface="Avenir Book" charset="0"/>
              <a:cs typeface="Avenir Book" charset="0"/>
            </a:rPr>
            <a:t>Safe Workstation - OSHA</a:t>
          </a:r>
          <a:endParaRPr lang="en-US" sz="1600" dirty="0">
            <a:latin typeface="Avenir Book" charset="0"/>
            <a:ea typeface="Avenir Book" charset="0"/>
            <a:cs typeface="Avenir Book" charset="0"/>
          </a:endParaRPr>
        </a:p>
      </dgm:t>
    </dgm:pt>
    <dgm:pt modelId="{BB0FDEB9-C50D-43F6-B43E-BCA06B2B26F6}" type="parTrans" cxnId="{2B253C48-5EFB-448D-B4C6-7CF39D13B184}">
      <dgm:prSet/>
      <dgm:spPr/>
      <dgm:t>
        <a:bodyPr/>
        <a:lstStyle/>
        <a:p>
          <a:endParaRPr lang="en-US"/>
        </a:p>
      </dgm:t>
    </dgm:pt>
    <dgm:pt modelId="{FDBC8647-5128-4297-8335-4DDB49E2D421}" type="sibTrans" cxnId="{2B253C48-5EFB-448D-B4C6-7CF39D13B184}">
      <dgm:prSet/>
      <dgm:spPr/>
      <dgm:t>
        <a:bodyPr/>
        <a:lstStyle/>
        <a:p>
          <a:endParaRPr lang="en-US"/>
        </a:p>
      </dgm:t>
    </dgm:pt>
    <dgm:pt modelId="{BE80AFF7-F8A4-4CA9-A747-43AC62EBCC98}" type="pres">
      <dgm:prSet presAssocID="{2F6A390C-C2E1-4AD9-B8CD-90ACDABDB4FC}" presName="linearFlow" presStyleCnt="0">
        <dgm:presLayoutVars>
          <dgm:dir/>
          <dgm:animLvl val="lvl"/>
          <dgm:resizeHandles val="exact"/>
        </dgm:presLayoutVars>
      </dgm:prSet>
      <dgm:spPr/>
      <dgm:t>
        <a:bodyPr/>
        <a:lstStyle/>
        <a:p>
          <a:endParaRPr lang="en-US"/>
        </a:p>
      </dgm:t>
    </dgm:pt>
    <dgm:pt modelId="{B2D10087-5063-427D-A1C9-E4BBDDD3DA52}" type="pres">
      <dgm:prSet presAssocID="{052D1F76-CE2C-4526-9D04-884B03329E86}" presName="composite" presStyleCnt="0"/>
      <dgm:spPr/>
    </dgm:pt>
    <dgm:pt modelId="{6A78D800-5E88-4F8B-994A-C70D1D66D931}" type="pres">
      <dgm:prSet presAssocID="{052D1F76-CE2C-4526-9D04-884B03329E86}" presName="parentText" presStyleLbl="alignNode1" presStyleIdx="0" presStyleCnt="2" custScaleY="60898" custLinFactNeighborX="625" custLinFactNeighborY="-2260">
        <dgm:presLayoutVars>
          <dgm:chMax val="1"/>
          <dgm:bulletEnabled val="1"/>
        </dgm:presLayoutVars>
      </dgm:prSet>
      <dgm:spPr>
        <a:prstGeom prst="roundRect">
          <a:avLst/>
        </a:prstGeom>
      </dgm:spPr>
      <dgm:t>
        <a:bodyPr/>
        <a:lstStyle/>
        <a:p>
          <a:endParaRPr lang="en-US"/>
        </a:p>
      </dgm:t>
    </dgm:pt>
    <dgm:pt modelId="{791D72FD-E2D6-43AC-9CB5-20397246854E}" type="pres">
      <dgm:prSet presAssocID="{052D1F76-CE2C-4526-9D04-884B03329E86}" presName="descendantText" presStyleLbl="alignAcc1" presStyleIdx="0" presStyleCnt="2" custScaleX="93683" custLinFactNeighborX="-719" custLinFactNeighborY="-9875">
        <dgm:presLayoutVars>
          <dgm:bulletEnabled val="1"/>
        </dgm:presLayoutVars>
      </dgm:prSet>
      <dgm:spPr/>
      <dgm:t>
        <a:bodyPr/>
        <a:lstStyle/>
        <a:p>
          <a:endParaRPr lang="en-US"/>
        </a:p>
      </dgm:t>
    </dgm:pt>
    <dgm:pt modelId="{150DBFE6-3A32-413A-84ED-CC67780381BD}" type="pres">
      <dgm:prSet presAssocID="{11D0059A-2D93-4EB8-8DD4-62834B89DA25}" presName="sp" presStyleCnt="0"/>
      <dgm:spPr/>
    </dgm:pt>
    <dgm:pt modelId="{AA6B26C1-F18D-4EFD-806D-BF09B410D3EE}" type="pres">
      <dgm:prSet presAssocID="{BE946FDE-1E19-4F07-8EDD-7968BD2BD8A6}" presName="composite" presStyleCnt="0"/>
      <dgm:spPr/>
    </dgm:pt>
    <dgm:pt modelId="{87534ECD-E384-4CB1-87B5-3FE63FFAE540}" type="pres">
      <dgm:prSet presAssocID="{BE946FDE-1E19-4F07-8EDD-7968BD2BD8A6}" presName="parentText" presStyleLbl="alignNode1" presStyleIdx="1" presStyleCnt="2" custScaleY="57947" custLinFactNeighborX="625" custLinFactNeighborY="11120">
        <dgm:presLayoutVars>
          <dgm:chMax val="1"/>
          <dgm:bulletEnabled val="1"/>
        </dgm:presLayoutVars>
      </dgm:prSet>
      <dgm:spPr>
        <a:prstGeom prst="roundRect">
          <a:avLst/>
        </a:prstGeom>
      </dgm:spPr>
      <dgm:t>
        <a:bodyPr/>
        <a:lstStyle/>
        <a:p>
          <a:endParaRPr lang="en-US"/>
        </a:p>
      </dgm:t>
    </dgm:pt>
    <dgm:pt modelId="{C163734C-A429-4F8F-B8A0-CB59D8F8BA3D}" type="pres">
      <dgm:prSet presAssocID="{BE946FDE-1E19-4F07-8EDD-7968BD2BD8A6}" presName="descendantText" presStyleLbl="alignAcc1" presStyleIdx="1" presStyleCnt="2" custScaleX="95121" custLinFactNeighborX="1911" custLinFactNeighborY="7511">
        <dgm:presLayoutVars>
          <dgm:bulletEnabled val="1"/>
        </dgm:presLayoutVars>
      </dgm:prSet>
      <dgm:spPr/>
      <dgm:t>
        <a:bodyPr/>
        <a:lstStyle/>
        <a:p>
          <a:endParaRPr lang="en-US"/>
        </a:p>
      </dgm:t>
    </dgm:pt>
  </dgm:ptLst>
  <dgm:cxnLst>
    <dgm:cxn modelId="{EBA98A12-581E-412B-A3BA-856D8EF10190}" type="presOf" srcId="{7B3798AE-DE79-43DA-81D9-828A5800265B}" destId="{791D72FD-E2D6-43AC-9CB5-20397246854E}" srcOrd="0" destOrd="3" presId="urn:microsoft.com/office/officeart/2005/8/layout/chevron2"/>
    <dgm:cxn modelId="{D1DCEF98-601E-4D37-BE69-F5F177D757E7}" srcId="{BE946FDE-1E19-4F07-8EDD-7968BD2BD8A6}" destId="{1ED9638D-1FC2-4214-BA06-4111CE36C27D}" srcOrd="2" destOrd="0" parTransId="{23CD15AB-E4E4-4408-85DD-B51ABF5E7E93}" sibTransId="{9ABB1484-EDF5-4B28-8C7F-66EE975F15D8}"/>
    <dgm:cxn modelId="{4CC78019-20D6-40E1-B1E3-8E13DD6DEED9}" srcId="{BE946FDE-1E19-4F07-8EDD-7968BD2BD8A6}" destId="{9E344CEC-F239-44AE-AD91-0C47F38C779E}" srcOrd="1" destOrd="0" parTransId="{CDCC58B2-D77C-42CF-A9AC-130C617BD870}" sibTransId="{F7647EFA-D4D6-4779-A3B6-CF75F4EA2574}"/>
    <dgm:cxn modelId="{D046C591-2072-45F0-B5F5-BB82B2DB926B}" srcId="{052D1F76-CE2C-4526-9D04-884B03329E86}" destId="{C1432124-B0B8-4D06-B640-9543A22CF9A5}" srcOrd="1" destOrd="0" parTransId="{4241AA5E-63E0-410C-A7DD-0F6737498E40}" sibTransId="{79F9BDCE-A80C-44F0-B2F3-00AA9B10058A}"/>
    <dgm:cxn modelId="{521FB4A3-1192-4CA7-B357-1E1931A150F3}" type="presOf" srcId="{65D5E307-D5DD-4155-9138-E24E8A261B5E}" destId="{C163734C-A429-4F8F-B8A0-CB59D8F8BA3D}" srcOrd="0" destOrd="3" presId="urn:microsoft.com/office/officeart/2005/8/layout/chevron2"/>
    <dgm:cxn modelId="{D8233E27-AD5E-4A9A-A12E-9586532D913B}" type="presOf" srcId="{1D1FB491-AEF6-4ED5-895B-A1432B23AA99}" destId="{C163734C-A429-4F8F-B8A0-CB59D8F8BA3D}" srcOrd="0" destOrd="4" presId="urn:microsoft.com/office/officeart/2005/8/layout/chevron2"/>
    <dgm:cxn modelId="{12FE931D-488E-47A2-89D9-90858E4AB499}" type="presOf" srcId="{052D1F76-CE2C-4526-9D04-884B03329E86}" destId="{6A78D800-5E88-4F8B-994A-C70D1D66D931}" srcOrd="0" destOrd="0" presId="urn:microsoft.com/office/officeart/2005/8/layout/chevron2"/>
    <dgm:cxn modelId="{EDDF225C-081B-48D8-A041-D19F5B889FC7}" srcId="{2F6A390C-C2E1-4AD9-B8CD-90ACDABDB4FC}" destId="{BE946FDE-1E19-4F07-8EDD-7968BD2BD8A6}" srcOrd="1" destOrd="0" parTransId="{38FCAF16-AF52-4132-909F-CE6A49C46008}" sibTransId="{5A711BE9-1210-4FC8-A5B0-A684D285B109}"/>
    <dgm:cxn modelId="{6FA98842-69FD-4549-90F5-1A6BE40FE3E1}" type="presOf" srcId="{C1432124-B0B8-4D06-B640-9543A22CF9A5}" destId="{791D72FD-E2D6-43AC-9CB5-20397246854E}" srcOrd="0" destOrd="1" presId="urn:microsoft.com/office/officeart/2005/8/layout/chevron2"/>
    <dgm:cxn modelId="{2B253C48-5EFB-448D-B4C6-7CF39D13B184}" srcId="{BE946FDE-1E19-4F07-8EDD-7968BD2BD8A6}" destId="{1D1FB491-AEF6-4ED5-895B-A1432B23AA99}" srcOrd="4" destOrd="0" parTransId="{BB0FDEB9-C50D-43F6-B43E-BCA06B2B26F6}" sibTransId="{FDBC8647-5128-4297-8335-4DDB49E2D421}"/>
    <dgm:cxn modelId="{0524F8EB-38C5-4945-8EE3-C43B4251B5D0}" type="presOf" srcId="{7068CD53-9878-418C-8382-AF31C105B0BA}" destId="{791D72FD-E2D6-43AC-9CB5-20397246854E}" srcOrd="0" destOrd="0" presId="urn:microsoft.com/office/officeart/2005/8/layout/chevron2"/>
    <dgm:cxn modelId="{F841602C-A6F2-4B28-AA89-36380BC7F409}" type="presOf" srcId="{9E344CEC-F239-44AE-AD91-0C47F38C779E}" destId="{C163734C-A429-4F8F-B8A0-CB59D8F8BA3D}" srcOrd="0" destOrd="1" presId="urn:microsoft.com/office/officeart/2005/8/layout/chevron2"/>
    <dgm:cxn modelId="{20FA2322-DD3A-4366-A2E8-2D1134F08DCB}" type="presOf" srcId="{1942F479-D8A8-43A3-BE58-654DA1DD123B}" destId="{791D72FD-E2D6-43AC-9CB5-20397246854E}" srcOrd="0" destOrd="2" presId="urn:microsoft.com/office/officeart/2005/8/layout/chevron2"/>
    <dgm:cxn modelId="{85DD9344-888E-4F91-A720-A5DE9CF77353}" type="presOf" srcId="{BE946FDE-1E19-4F07-8EDD-7968BD2BD8A6}" destId="{87534ECD-E384-4CB1-87B5-3FE63FFAE540}" srcOrd="0" destOrd="0" presId="urn:microsoft.com/office/officeart/2005/8/layout/chevron2"/>
    <dgm:cxn modelId="{8791840F-9004-4F0D-9B38-D5498F799A05}" type="presOf" srcId="{36B5BD2E-6876-4867-99C6-6A4F2D46B45E}" destId="{C163734C-A429-4F8F-B8A0-CB59D8F8BA3D}" srcOrd="0" destOrd="5" presId="urn:microsoft.com/office/officeart/2005/8/layout/chevron2"/>
    <dgm:cxn modelId="{C4FFB29F-DD1A-4CAC-AD5F-0A1CFE5401D4}" srcId="{BE946FDE-1E19-4F07-8EDD-7968BD2BD8A6}" destId="{3298354C-2DEE-4F01-9E63-6078D3B6B14C}" srcOrd="0" destOrd="0" parTransId="{16A96988-217E-4EA6-88A5-A49CADFE5621}" sibTransId="{C3075582-5057-4C3A-AD2E-9A71D3C561AE}"/>
    <dgm:cxn modelId="{412FEDC0-0074-482A-8AD9-5973B02B5DDF}" srcId="{2F6A390C-C2E1-4AD9-B8CD-90ACDABDB4FC}" destId="{052D1F76-CE2C-4526-9D04-884B03329E86}" srcOrd="0" destOrd="0" parTransId="{8C317927-1600-4BE0-AA11-BD500324C4B3}" sibTransId="{11D0059A-2D93-4EB8-8DD4-62834B89DA25}"/>
    <dgm:cxn modelId="{AC0A5DDD-AFF3-433F-87B1-BB2159B741AB}" type="presOf" srcId="{3298354C-2DEE-4F01-9E63-6078D3B6B14C}" destId="{C163734C-A429-4F8F-B8A0-CB59D8F8BA3D}" srcOrd="0" destOrd="0" presId="urn:microsoft.com/office/officeart/2005/8/layout/chevron2"/>
    <dgm:cxn modelId="{7BB7B52C-15DB-4BFB-9CE9-09E4C4CD915E}" srcId="{052D1F76-CE2C-4526-9D04-884B03329E86}" destId="{7068CD53-9878-418C-8382-AF31C105B0BA}" srcOrd="0" destOrd="0" parTransId="{A3F289E2-0375-47CA-A5A4-E9D59829A13A}" sibTransId="{3612C376-5329-4DF3-B2D0-377F8771B746}"/>
    <dgm:cxn modelId="{F80CC1A3-6C61-439D-9F44-97C720CA9284}" srcId="{052D1F76-CE2C-4526-9D04-884B03329E86}" destId="{1942F479-D8A8-43A3-BE58-654DA1DD123B}" srcOrd="2" destOrd="0" parTransId="{C67CD9CF-3457-49C5-8ADB-7F808971FAA9}" sibTransId="{16416095-B97E-4623-9759-4E2EC45A91F0}"/>
    <dgm:cxn modelId="{022E41A9-B4D7-4AD7-82CC-B2DC06526A26}" type="presOf" srcId="{2F6A390C-C2E1-4AD9-B8CD-90ACDABDB4FC}" destId="{BE80AFF7-F8A4-4CA9-A747-43AC62EBCC98}" srcOrd="0" destOrd="0" presId="urn:microsoft.com/office/officeart/2005/8/layout/chevron2"/>
    <dgm:cxn modelId="{BBFE1E67-F480-4348-B25D-C41FA12C705D}" srcId="{BE946FDE-1E19-4F07-8EDD-7968BD2BD8A6}" destId="{65D5E307-D5DD-4155-9138-E24E8A261B5E}" srcOrd="3" destOrd="0" parTransId="{36314480-68CC-43A3-B058-590C09B45AB4}" sibTransId="{C751A883-A76A-4C37-AAC7-FB6BDF077639}"/>
    <dgm:cxn modelId="{788604D7-D02C-4AC0-8258-400C8D9A80A5}" srcId="{052D1F76-CE2C-4526-9D04-884B03329E86}" destId="{7B3798AE-DE79-43DA-81D9-828A5800265B}" srcOrd="3" destOrd="0" parTransId="{1FA82069-B77F-4B41-AC69-65AB06F255EC}" sibTransId="{DB2C45A4-4C9B-4E5F-9C25-4B7FB06843E4}"/>
    <dgm:cxn modelId="{74E4B622-7105-4D5F-91A4-00634A95676D}" srcId="{BE946FDE-1E19-4F07-8EDD-7968BD2BD8A6}" destId="{36B5BD2E-6876-4867-99C6-6A4F2D46B45E}" srcOrd="5" destOrd="0" parTransId="{B0A49F0C-2EFA-4BB3-B9EF-A6A9496F1FB9}" sibTransId="{B59F36BA-AE48-4E4A-97D3-6561C4AE9F31}"/>
    <dgm:cxn modelId="{97736FC3-FA00-4FB2-AF42-1CAE3008797F}" type="presOf" srcId="{1ED9638D-1FC2-4214-BA06-4111CE36C27D}" destId="{C163734C-A429-4F8F-B8A0-CB59D8F8BA3D}" srcOrd="0" destOrd="2" presId="urn:microsoft.com/office/officeart/2005/8/layout/chevron2"/>
    <dgm:cxn modelId="{4C62E32F-A17E-4D45-ABBA-AE2C332F81B9}" type="presParOf" srcId="{BE80AFF7-F8A4-4CA9-A747-43AC62EBCC98}" destId="{B2D10087-5063-427D-A1C9-E4BBDDD3DA52}" srcOrd="0" destOrd="0" presId="urn:microsoft.com/office/officeart/2005/8/layout/chevron2"/>
    <dgm:cxn modelId="{D7A0D600-9786-47B2-A0BA-85F1EF89E26C}" type="presParOf" srcId="{B2D10087-5063-427D-A1C9-E4BBDDD3DA52}" destId="{6A78D800-5E88-4F8B-994A-C70D1D66D931}" srcOrd="0" destOrd="0" presId="urn:microsoft.com/office/officeart/2005/8/layout/chevron2"/>
    <dgm:cxn modelId="{3C6A599D-5869-4DD9-A0B0-052447B289D4}" type="presParOf" srcId="{B2D10087-5063-427D-A1C9-E4BBDDD3DA52}" destId="{791D72FD-E2D6-43AC-9CB5-20397246854E}" srcOrd="1" destOrd="0" presId="urn:microsoft.com/office/officeart/2005/8/layout/chevron2"/>
    <dgm:cxn modelId="{A03A91C2-A03B-4606-80AA-460459D08F39}" type="presParOf" srcId="{BE80AFF7-F8A4-4CA9-A747-43AC62EBCC98}" destId="{150DBFE6-3A32-413A-84ED-CC67780381BD}" srcOrd="1" destOrd="0" presId="urn:microsoft.com/office/officeart/2005/8/layout/chevron2"/>
    <dgm:cxn modelId="{0D2DF78A-55BE-4756-B16C-40305B8589FA}" type="presParOf" srcId="{BE80AFF7-F8A4-4CA9-A747-43AC62EBCC98}" destId="{AA6B26C1-F18D-4EFD-806D-BF09B410D3EE}" srcOrd="2" destOrd="0" presId="urn:microsoft.com/office/officeart/2005/8/layout/chevron2"/>
    <dgm:cxn modelId="{93C6FADF-7AA4-4D7F-BDA6-0179D2036332}" type="presParOf" srcId="{AA6B26C1-F18D-4EFD-806D-BF09B410D3EE}" destId="{87534ECD-E384-4CB1-87B5-3FE63FFAE540}" srcOrd="0" destOrd="0" presId="urn:microsoft.com/office/officeart/2005/8/layout/chevron2"/>
    <dgm:cxn modelId="{D8CC9194-9C29-4BCA-850E-001092DCE920}" type="presParOf" srcId="{AA6B26C1-F18D-4EFD-806D-BF09B410D3EE}" destId="{C163734C-A429-4F8F-B8A0-CB59D8F8BA3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BD07C8-7ECA-4E26-AD7C-D84F8CE70F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5FBA4E1-5AD7-4174-A47E-51D7FF3C7A4A}">
      <dgm:prSet custT="1"/>
      <dgm:spPr>
        <a:solidFill>
          <a:srgbClr val="1C2958"/>
        </a:solidFill>
      </dgm:spPr>
      <dgm:t>
        <a:bodyPr/>
        <a:lstStyle/>
        <a:p>
          <a:pPr rtl="0"/>
          <a:r>
            <a:rPr lang="en-US" sz="1800" b="0" i="0" dirty="0" smtClean="0">
              <a:latin typeface="Avenir Roman" charset="0"/>
              <a:ea typeface="Avenir Roman" charset="0"/>
              <a:cs typeface="Avenir Roman" charset="0"/>
            </a:rPr>
            <a:t>Integral part of any organization when they acquire new test instruments  </a:t>
          </a:r>
          <a:endParaRPr lang="en-US" sz="1800" b="0" i="0" dirty="0">
            <a:latin typeface="Avenir Roman" charset="0"/>
            <a:ea typeface="Avenir Roman" charset="0"/>
            <a:cs typeface="Avenir Roman" charset="0"/>
          </a:endParaRPr>
        </a:p>
      </dgm:t>
    </dgm:pt>
    <dgm:pt modelId="{61D3127E-E189-464F-9BAB-BE4FDFFDF1F5}" type="parTrans" cxnId="{B4B790DD-D348-4B70-A5A6-36399A72BB78}">
      <dgm:prSet/>
      <dgm:spPr/>
      <dgm:t>
        <a:bodyPr/>
        <a:lstStyle/>
        <a:p>
          <a:endParaRPr lang="en-US"/>
        </a:p>
      </dgm:t>
    </dgm:pt>
    <dgm:pt modelId="{F76C8CFB-5E47-4D8C-8065-497A68DB534B}" type="sibTrans" cxnId="{B4B790DD-D348-4B70-A5A6-36399A72BB78}">
      <dgm:prSet/>
      <dgm:spPr/>
      <dgm:t>
        <a:bodyPr/>
        <a:lstStyle/>
        <a:p>
          <a:endParaRPr lang="en-US"/>
        </a:p>
      </dgm:t>
    </dgm:pt>
    <dgm:pt modelId="{7E78AED6-2C75-41B8-BF03-EB1FDBE76928}">
      <dgm:prSet custT="1"/>
      <dgm:spPr>
        <a:solidFill>
          <a:srgbClr val="1C2958"/>
        </a:solidFill>
      </dgm:spPr>
      <dgm:t>
        <a:bodyPr/>
        <a:lstStyle/>
        <a:p>
          <a:pPr rtl="0"/>
          <a:r>
            <a:rPr lang="en-US" sz="1800" b="0" i="0" dirty="0" smtClean="0">
              <a:latin typeface="Avenir Roman" charset="0"/>
              <a:ea typeface="Avenir Roman" charset="0"/>
              <a:cs typeface="Avenir Roman" charset="0"/>
            </a:rPr>
            <a:t>These procedures are normally very detail oriented and time consuming</a:t>
          </a:r>
          <a:endParaRPr lang="en-US" sz="1800" b="0" i="0" dirty="0">
            <a:latin typeface="Avenir Roman" charset="0"/>
            <a:ea typeface="Avenir Roman" charset="0"/>
            <a:cs typeface="Avenir Roman" charset="0"/>
          </a:endParaRPr>
        </a:p>
      </dgm:t>
    </dgm:pt>
    <dgm:pt modelId="{0C4DFDA9-970C-4E17-8365-8D038D0CC2F3}" type="parTrans" cxnId="{8DB66A52-547E-4724-8F49-7E38D52B4080}">
      <dgm:prSet/>
      <dgm:spPr/>
      <dgm:t>
        <a:bodyPr/>
        <a:lstStyle/>
        <a:p>
          <a:endParaRPr lang="en-US"/>
        </a:p>
      </dgm:t>
    </dgm:pt>
    <dgm:pt modelId="{E0F97FDC-D068-41EB-814B-4119DF753F90}" type="sibTrans" cxnId="{8DB66A52-547E-4724-8F49-7E38D52B4080}">
      <dgm:prSet/>
      <dgm:spPr/>
      <dgm:t>
        <a:bodyPr/>
        <a:lstStyle/>
        <a:p>
          <a:endParaRPr lang="en-US"/>
        </a:p>
      </dgm:t>
    </dgm:pt>
    <dgm:pt modelId="{1E5032B8-DC99-41C3-A62B-736B07A29204}">
      <dgm:prSet custT="1"/>
      <dgm:spPr>
        <a:solidFill>
          <a:srgbClr val="1C2958"/>
        </a:solidFill>
      </dgm:spPr>
      <dgm:t>
        <a:bodyPr/>
        <a:lstStyle/>
        <a:p>
          <a:pPr rtl="0"/>
          <a:r>
            <a:rPr lang="en-US" sz="1800" b="0" i="0" dirty="0" smtClean="0">
              <a:latin typeface="Avenir Roman" charset="0"/>
              <a:ea typeface="Avenir Roman" charset="0"/>
              <a:cs typeface="Avenir Roman" charset="0"/>
            </a:rPr>
            <a:t>Organizations performing these procedures look for help from instrument manufacturers as their best resource</a:t>
          </a:r>
          <a:endParaRPr lang="en-US" sz="1800" b="0" i="0" dirty="0">
            <a:latin typeface="Avenir Roman" charset="0"/>
            <a:ea typeface="Avenir Roman" charset="0"/>
            <a:cs typeface="Avenir Roman" charset="0"/>
          </a:endParaRPr>
        </a:p>
      </dgm:t>
    </dgm:pt>
    <dgm:pt modelId="{019D16D6-8618-4714-8B16-4470F67645B6}" type="parTrans" cxnId="{B8349387-1D96-4C9D-9A51-25C720EFF39D}">
      <dgm:prSet/>
      <dgm:spPr/>
      <dgm:t>
        <a:bodyPr/>
        <a:lstStyle/>
        <a:p>
          <a:endParaRPr lang="en-US"/>
        </a:p>
      </dgm:t>
    </dgm:pt>
    <dgm:pt modelId="{ADA365BE-0678-4F3A-A918-45F8D7F8142A}" type="sibTrans" cxnId="{B8349387-1D96-4C9D-9A51-25C720EFF39D}">
      <dgm:prSet/>
      <dgm:spPr/>
      <dgm:t>
        <a:bodyPr/>
        <a:lstStyle/>
        <a:p>
          <a:endParaRPr lang="en-US"/>
        </a:p>
      </dgm:t>
    </dgm:pt>
    <dgm:pt modelId="{22F4790F-057F-4BEB-B25A-5187C0445EFB}">
      <dgm:prSet custT="1"/>
      <dgm:spPr>
        <a:solidFill>
          <a:srgbClr val="1C2958"/>
        </a:solidFill>
      </dgm:spPr>
      <dgm:t>
        <a:bodyPr/>
        <a:lstStyle/>
        <a:p>
          <a:pPr rtl="0"/>
          <a:r>
            <a:rPr lang="en-US" sz="1800" b="0" i="0" dirty="0" smtClean="0">
              <a:latin typeface="Avenir Roman" charset="0"/>
              <a:ea typeface="Avenir Roman" charset="0"/>
              <a:cs typeface="Avenir Roman" charset="0"/>
            </a:rPr>
            <a:t>Associated Research can help customers with these procedures</a:t>
          </a:r>
          <a:endParaRPr lang="en-US" sz="1800" b="0" i="0" dirty="0">
            <a:latin typeface="Avenir Roman" charset="0"/>
            <a:ea typeface="Avenir Roman" charset="0"/>
            <a:cs typeface="Avenir Roman" charset="0"/>
          </a:endParaRPr>
        </a:p>
      </dgm:t>
    </dgm:pt>
    <dgm:pt modelId="{A97F5004-907B-4805-9D9D-17FFCFF3A749}" type="parTrans" cxnId="{132676C5-6853-42ED-A536-DF9AEB752621}">
      <dgm:prSet/>
      <dgm:spPr/>
      <dgm:t>
        <a:bodyPr/>
        <a:lstStyle/>
        <a:p>
          <a:endParaRPr lang="en-US"/>
        </a:p>
      </dgm:t>
    </dgm:pt>
    <dgm:pt modelId="{EED2AC6F-E623-459C-BA80-BCB8363D8ACE}" type="sibTrans" cxnId="{132676C5-6853-42ED-A536-DF9AEB752621}">
      <dgm:prSet/>
      <dgm:spPr/>
      <dgm:t>
        <a:bodyPr/>
        <a:lstStyle/>
        <a:p>
          <a:endParaRPr lang="en-US"/>
        </a:p>
      </dgm:t>
    </dgm:pt>
    <dgm:pt modelId="{2F47EC87-809C-4450-B497-CE5FF4CA332A}">
      <dgm:prSet custT="1"/>
      <dgm:spPr>
        <a:solidFill>
          <a:srgbClr val="1C2958"/>
        </a:solidFill>
      </dgm:spPr>
      <dgm:t>
        <a:bodyPr/>
        <a:lstStyle/>
        <a:p>
          <a:pPr rtl="0"/>
          <a:r>
            <a:rPr lang="en-US" sz="1800" b="0" i="0" dirty="0" smtClean="0">
              <a:latin typeface="Avenir Roman" charset="0"/>
              <a:ea typeface="Avenir Roman" charset="0"/>
              <a:cs typeface="Avenir Roman" charset="0"/>
            </a:rPr>
            <a:t>With our Consultation Program we can assist our customers with their qualification procedures</a:t>
          </a:r>
          <a:endParaRPr lang="en-US" sz="1800" b="0" i="0" dirty="0">
            <a:latin typeface="Avenir Roman" charset="0"/>
            <a:ea typeface="Avenir Roman" charset="0"/>
            <a:cs typeface="Avenir Roman" charset="0"/>
          </a:endParaRPr>
        </a:p>
      </dgm:t>
    </dgm:pt>
    <dgm:pt modelId="{4CE9CAC3-4AC4-4C54-A0CE-122949655FD5}" type="parTrans" cxnId="{709F43DB-245B-4D54-A10F-F94699C43426}">
      <dgm:prSet/>
      <dgm:spPr/>
      <dgm:t>
        <a:bodyPr/>
        <a:lstStyle/>
        <a:p>
          <a:endParaRPr lang="en-US"/>
        </a:p>
      </dgm:t>
    </dgm:pt>
    <dgm:pt modelId="{F7B40947-5216-4A0E-A985-5EE7C383BF2B}" type="sibTrans" cxnId="{709F43DB-245B-4D54-A10F-F94699C43426}">
      <dgm:prSet/>
      <dgm:spPr/>
      <dgm:t>
        <a:bodyPr/>
        <a:lstStyle/>
        <a:p>
          <a:endParaRPr lang="en-US"/>
        </a:p>
      </dgm:t>
    </dgm:pt>
    <dgm:pt modelId="{17736018-591A-44F6-8005-A672109881A4}">
      <dgm:prSet custT="1"/>
      <dgm:spPr>
        <a:solidFill>
          <a:srgbClr val="1C2958"/>
        </a:solidFill>
      </dgm:spPr>
      <dgm:t>
        <a:bodyPr/>
        <a:lstStyle/>
        <a:p>
          <a:pPr rtl="0"/>
          <a:r>
            <a:rPr lang="en-US" sz="1800" b="0" i="0" dirty="0" smtClean="0">
              <a:latin typeface="Avenir Roman" charset="0"/>
              <a:ea typeface="Avenir Roman" charset="0"/>
              <a:cs typeface="Avenir Roman" charset="0"/>
            </a:rPr>
            <a:t>As the manufacturer, we are the best resource when it comes to our instruments</a:t>
          </a:r>
          <a:endParaRPr lang="en-US" sz="1800" b="0" i="0" dirty="0">
            <a:latin typeface="Avenir Roman" charset="0"/>
            <a:ea typeface="Avenir Roman" charset="0"/>
            <a:cs typeface="Avenir Roman" charset="0"/>
          </a:endParaRPr>
        </a:p>
      </dgm:t>
    </dgm:pt>
    <dgm:pt modelId="{028EAED7-343E-4920-A38D-CF6C0F3AB9BF}" type="parTrans" cxnId="{DA3C5596-5354-4981-8B6E-120A98B76CFC}">
      <dgm:prSet/>
      <dgm:spPr/>
      <dgm:t>
        <a:bodyPr/>
        <a:lstStyle/>
        <a:p>
          <a:endParaRPr lang="en-US"/>
        </a:p>
      </dgm:t>
    </dgm:pt>
    <dgm:pt modelId="{AA4168AA-B60F-492D-B06F-7C2448559BC9}" type="sibTrans" cxnId="{DA3C5596-5354-4981-8B6E-120A98B76CFC}">
      <dgm:prSet/>
      <dgm:spPr/>
      <dgm:t>
        <a:bodyPr/>
        <a:lstStyle/>
        <a:p>
          <a:endParaRPr lang="en-US"/>
        </a:p>
      </dgm:t>
    </dgm:pt>
    <dgm:pt modelId="{0F8F1D72-D207-42E5-A1CF-215EFF74A355}">
      <dgm:prSet custT="1"/>
      <dgm:spPr>
        <a:solidFill>
          <a:srgbClr val="1C2958"/>
        </a:solidFill>
      </dgm:spPr>
      <dgm:t>
        <a:bodyPr/>
        <a:lstStyle/>
        <a:p>
          <a:pPr rtl="0"/>
          <a:r>
            <a:rPr lang="en-US" sz="1800" b="0" i="0" dirty="0" smtClean="0">
              <a:latin typeface="Avenir Roman" charset="0"/>
              <a:ea typeface="Avenir Roman" charset="0"/>
              <a:cs typeface="Avenir Roman" charset="0"/>
            </a:rPr>
            <a:t>We can help make your IQ, OQ and PQ simple  </a:t>
          </a:r>
          <a:endParaRPr lang="en-US" sz="1800" b="0" i="0" dirty="0">
            <a:latin typeface="Avenir Roman" charset="0"/>
            <a:ea typeface="Avenir Roman" charset="0"/>
            <a:cs typeface="Avenir Roman" charset="0"/>
          </a:endParaRPr>
        </a:p>
      </dgm:t>
    </dgm:pt>
    <dgm:pt modelId="{ED7D520F-FE5C-47AB-B1CA-0A60143C697C}" type="parTrans" cxnId="{C06E71EC-8CA7-4396-9317-707718916F63}">
      <dgm:prSet/>
      <dgm:spPr/>
      <dgm:t>
        <a:bodyPr/>
        <a:lstStyle/>
        <a:p>
          <a:endParaRPr lang="en-US"/>
        </a:p>
      </dgm:t>
    </dgm:pt>
    <dgm:pt modelId="{CFCAA162-DF36-4A53-9DA6-89EC7614F3C8}" type="sibTrans" cxnId="{C06E71EC-8CA7-4396-9317-707718916F63}">
      <dgm:prSet/>
      <dgm:spPr/>
      <dgm:t>
        <a:bodyPr/>
        <a:lstStyle/>
        <a:p>
          <a:endParaRPr lang="en-US"/>
        </a:p>
      </dgm:t>
    </dgm:pt>
    <dgm:pt modelId="{990BE92E-16E6-4032-AED7-1015E22E27BA}" type="pres">
      <dgm:prSet presAssocID="{F6BD07C8-7ECA-4E26-AD7C-D84F8CE70F34}" presName="linear" presStyleCnt="0">
        <dgm:presLayoutVars>
          <dgm:animLvl val="lvl"/>
          <dgm:resizeHandles val="exact"/>
        </dgm:presLayoutVars>
      </dgm:prSet>
      <dgm:spPr/>
      <dgm:t>
        <a:bodyPr/>
        <a:lstStyle/>
        <a:p>
          <a:endParaRPr lang="en-US"/>
        </a:p>
      </dgm:t>
    </dgm:pt>
    <dgm:pt modelId="{C676DB63-C413-48C8-A166-301389BECC34}" type="pres">
      <dgm:prSet presAssocID="{D5FBA4E1-5AD7-4174-A47E-51D7FF3C7A4A}" presName="parentText" presStyleLbl="node1" presStyleIdx="0" presStyleCnt="7" custScaleY="137802" custLinFactY="-12538" custLinFactNeighborX="0" custLinFactNeighborY="-100000">
        <dgm:presLayoutVars>
          <dgm:chMax val="0"/>
          <dgm:bulletEnabled val="1"/>
        </dgm:presLayoutVars>
      </dgm:prSet>
      <dgm:spPr/>
      <dgm:t>
        <a:bodyPr/>
        <a:lstStyle/>
        <a:p>
          <a:endParaRPr lang="en-US"/>
        </a:p>
      </dgm:t>
    </dgm:pt>
    <dgm:pt modelId="{DE736D83-0DFF-4CFC-9AE2-F65518818A56}" type="pres">
      <dgm:prSet presAssocID="{F76C8CFB-5E47-4D8C-8065-497A68DB534B}" presName="spacer" presStyleCnt="0"/>
      <dgm:spPr/>
    </dgm:pt>
    <dgm:pt modelId="{D41DDFC0-3952-4FC3-A73F-86211AFE0B23}" type="pres">
      <dgm:prSet presAssocID="{7E78AED6-2C75-41B8-BF03-EB1FDBE76928}" presName="parentText" presStyleLbl="node1" presStyleIdx="1" presStyleCnt="7">
        <dgm:presLayoutVars>
          <dgm:chMax val="0"/>
          <dgm:bulletEnabled val="1"/>
        </dgm:presLayoutVars>
      </dgm:prSet>
      <dgm:spPr/>
      <dgm:t>
        <a:bodyPr/>
        <a:lstStyle/>
        <a:p>
          <a:endParaRPr lang="en-US"/>
        </a:p>
      </dgm:t>
    </dgm:pt>
    <dgm:pt modelId="{873EB3B6-C501-4D4B-BF56-FF11A11AF714}" type="pres">
      <dgm:prSet presAssocID="{E0F97FDC-D068-41EB-814B-4119DF753F90}" presName="spacer" presStyleCnt="0"/>
      <dgm:spPr/>
    </dgm:pt>
    <dgm:pt modelId="{960C68EA-B3E1-4153-A85B-6A3F8E9C2F01}" type="pres">
      <dgm:prSet presAssocID="{1E5032B8-DC99-41C3-A62B-736B07A29204}" presName="parentText" presStyleLbl="node1" presStyleIdx="2" presStyleCnt="7">
        <dgm:presLayoutVars>
          <dgm:chMax val="0"/>
          <dgm:bulletEnabled val="1"/>
        </dgm:presLayoutVars>
      </dgm:prSet>
      <dgm:spPr/>
      <dgm:t>
        <a:bodyPr/>
        <a:lstStyle/>
        <a:p>
          <a:endParaRPr lang="en-US"/>
        </a:p>
      </dgm:t>
    </dgm:pt>
    <dgm:pt modelId="{AD47F183-D122-41C3-B99B-5EA39CE69575}" type="pres">
      <dgm:prSet presAssocID="{ADA365BE-0678-4F3A-A918-45F8D7F8142A}" presName="spacer" presStyleCnt="0"/>
      <dgm:spPr/>
    </dgm:pt>
    <dgm:pt modelId="{6A5312E0-E2B8-4977-B044-07A8DD3560AB}" type="pres">
      <dgm:prSet presAssocID="{22F4790F-057F-4BEB-B25A-5187C0445EFB}" presName="parentText" presStyleLbl="node1" presStyleIdx="3" presStyleCnt="7">
        <dgm:presLayoutVars>
          <dgm:chMax val="0"/>
          <dgm:bulletEnabled val="1"/>
        </dgm:presLayoutVars>
      </dgm:prSet>
      <dgm:spPr/>
      <dgm:t>
        <a:bodyPr/>
        <a:lstStyle/>
        <a:p>
          <a:endParaRPr lang="en-US"/>
        </a:p>
      </dgm:t>
    </dgm:pt>
    <dgm:pt modelId="{96D5DFB4-12DB-45F3-836C-7CBE32276CF1}" type="pres">
      <dgm:prSet presAssocID="{EED2AC6F-E623-459C-BA80-BCB8363D8ACE}" presName="spacer" presStyleCnt="0"/>
      <dgm:spPr/>
    </dgm:pt>
    <dgm:pt modelId="{2579B5D7-EF48-4BBD-BADA-AD619842A545}" type="pres">
      <dgm:prSet presAssocID="{2F47EC87-809C-4450-B497-CE5FF4CA332A}" presName="parentText" presStyleLbl="node1" presStyleIdx="4" presStyleCnt="7">
        <dgm:presLayoutVars>
          <dgm:chMax val="0"/>
          <dgm:bulletEnabled val="1"/>
        </dgm:presLayoutVars>
      </dgm:prSet>
      <dgm:spPr/>
      <dgm:t>
        <a:bodyPr/>
        <a:lstStyle/>
        <a:p>
          <a:endParaRPr lang="en-US"/>
        </a:p>
      </dgm:t>
    </dgm:pt>
    <dgm:pt modelId="{7E687D2F-0FE4-4DFA-B2AA-A6FC012A79F6}" type="pres">
      <dgm:prSet presAssocID="{F7B40947-5216-4A0E-A985-5EE7C383BF2B}" presName="spacer" presStyleCnt="0"/>
      <dgm:spPr/>
    </dgm:pt>
    <dgm:pt modelId="{A3CBCE0D-C536-4658-ABDD-F9446E304356}" type="pres">
      <dgm:prSet presAssocID="{17736018-591A-44F6-8005-A672109881A4}" presName="parentText" presStyleLbl="node1" presStyleIdx="5" presStyleCnt="7">
        <dgm:presLayoutVars>
          <dgm:chMax val="0"/>
          <dgm:bulletEnabled val="1"/>
        </dgm:presLayoutVars>
      </dgm:prSet>
      <dgm:spPr/>
      <dgm:t>
        <a:bodyPr/>
        <a:lstStyle/>
        <a:p>
          <a:endParaRPr lang="en-US"/>
        </a:p>
      </dgm:t>
    </dgm:pt>
    <dgm:pt modelId="{AB92BF93-B0BC-4E39-B825-C62B58FD92F0}" type="pres">
      <dgm:prSet presAssocID="{AA4168AA-B60F-492D-B06F-7C2448559BC9}" presName="spacer" presStyleCnt="0"/>
      <dgm:spPr/>
    </dgm:pt>
    <dgm:pt modelId="{44DCE661-6E6C-4C58-9EB8-B8B43E78C4CB}" type="pres">
      <dgm:prSet presAssocID="{0F8F1D72-D207-42E5-A1CF-215EFF74A355}" presName="parentText" presStyleLbl="node1" presStyleIdx="6" presStyleCnt="7" custLinFactY="-1470" custLinFactNeighborX="0" custLinFactNeighborY="-100000">
        <dgm:presLayoutVars>
          <dgm:chMax val="0"/>
          <dgm:bulletEnabled val="1"/>
        </dgm:presLayoutVars>
      </dgm:prSet>
      <dgm:spPr/>
      <dgm:t>
        <a:bodyPr/>
        <a:lstStyle/>
        <a:p>
          <a:endParaRPr lang="en-US"/>
        </a:p>
      </dgm:t>
    </dgm:pt>
  </dgm:ptLst>
  <dgm:cxnLst>
    <dgm:cxn modelId="{132676C5-6853-42ED-A536-DF9AEB752621}" srcId="{F6BD07C8-7ECA-4E26-AD7C-D84F8CE70F34}" destId="{22F4790F-057F-4BEB-B25A-5187C0445EFB}" srcOrd="3" destOrd="0" parTransId="{A97F5004-907B-4805-9D9D-17FFCFF3A749}" sibTransId="{EED2AC6F-E623-459C-BA80-BCB8363D8ACE}"/>
    <dgm:cxn modelId="{C5692243-63BF-4A36-A102-BDBE44460EB9}" type="presOf" srcId="{22F4790F-057F-4BEB-B25A-5187C0445EFB}" destId="{6A5312E0-E2B8-4977-B044-07A8DD3560AB}" srcOrd="0" destOrd="0" presId="urn:microsoft.com/office/officeart/2005/8/layout/vList2"/>
    <dgm:cxn modelId="{6545EB3F-1017-4409-B40A-BE786BB37D05}" type="presOf" srcId="{2F47EC87-809C-4450-B497-CE5FF4CA332A}" destId="{2579B5D7-EF48-4BBD-BADA-AD619842A545}" srcOrd="0" destOrd="0" presId="urn:microsoft.com/office/officeart/2005/8/layout/vList2"/>
    <dgm:cxn modelId="{59E6E507-13E3-4B1C-B62C-FD00515E1CF5}" type="presOf" srcId="{F6BD07C8-7ECA-4E26-AD7C-D84F8CE70F34}" destId="{990BE92E-16E6-4032-AED7-1015E22E27BA}" srcOrd="0" destOrd="0" presId="urn:microsoft.com/office/officeart/2005/8/layout/vList2"/>
    <dgm:cxn modelId="{8F274268-2B6E-4A91-BBAE-B4FA6E12C27D}" type="presOf" srcId="{D5FBA4E1-5AD7-4174-A47E-51D7FF3C7A4A}" destId="{C676DB63-C413-48C8-A166-301389BECC34}" srcOrd="0" destOrd="0" presId="urn:microsoft.com/office/officeart/2005/8/layout/vList2"/>
    <dgm:cxn modelId="{2685397D-7AE6-4E0A-B5AD-DA05FF6C709C}" type="presOf" srcId="{0F8F1D72-D207-42E5-A1CF-215EFF74A355}" destId="{44DCE661-6E6C-4C58-9EB8-B8B43E78C4CB}" srcOrd="0" destOrd="0" presId="urn:microsoft.com/office/officeart/2005/8/layout/vList2"/>
    <dgm:cxn modelId="{DA3C5596-5354-4981-8B6E-120A98B76CFC}" srcId="{F6BD07C8-7ECA-4E26-AD7C-D84F8CE70F34}" destId="{17736018-591A-44F6-8005-A672109881A4}" srcOrd="5" destOrd="0" parTransId="{028EAED7-343E-4920-A38D-CF6C0F3AB9BF}" sibTransId="{AA4168AA-B60F-492D-B06F-7C2448559BC9}"/>
    <dgm:cxn modelId="{E9F6A64F-80F4-44B1-B4FE-C3DDD5E0D51A}" type="presOf" srcId="{1E5032B8-DC99-41C3-A62B-736B07A29204}" destId="{960C68EA-B3E1-4153-A85B-6A3F8E9C2F01}" srcOrd="0" destOrd="0" presId="urn:microsoft.com/office/officeart/2005/8/layout/vList2"/>
    <dgm:cxn modelId="{8DB66A52-547E-4724-8F49-7E38D52B4080}" srcId="{F6BD07C8-7ECA-4E26-AD7C-D84F8CE70F34}" destId="{7E78AED6-2C75-41B8-BF03-EB1FDBE76928}" srcOrd="1" destOrd="0" parTransId="{0C4DFDA9-970C-4E17-8365-8D038D0CC2F3}" sibTransId="{E0F97FDC-D068-41EB-814B-4119DF753F90}"/>
    <dgm:cxn modelId="{C06E71EC-8CA7-4396-9317-707718916F63}" srcId="{F6BD07C8-7ECA-4E26-AD7C-D84F8CE70F34}" destId="{0F8F1D72-D207-42E5-A1CF-215EFF74A355}" srcOrd="6" destOrd="0" parTransId="{ED7D520F-FE5C-47AB-B1CA-0A60143C697C}" sibTransId="{CFCAA162-DF36-4A53-9DA6-89EC7614F3C8}"/>
    <dgm:cxn modelId="{37B0E288-BADE-4486-A2A6-928BC8663AB9}" type="presOf" srcId="{7E78AED6-2C75-41B8-BF03-EB1FDBE76928}" destId="{D41DDFC0-3952-4FC3-A73F-86211AFE0B23}" srcOrd="0" destOrd="0" presId="urn:microsoft.com/office/officeart/2005/8/layout/vList2"/>
    <dgm:cxn modelId="{B8349387-1D96-4C9D-9A51-25C720EFF39D}" srcId="{F6BD07C8-7ECA-4E26-AD7C-D84F8CE70F34}" destId="{1E5032B8-DC99-41C3-A62B-736B07A29204}" srcOrd="2" destOrd="0" parTransId="{019D16D6-8618-4714-8B16-4470F67645B6}" sibTransId="{ADA365BE-0678-4F3A-A918-45F8D7F8142A}"/>
    <dgm:cxn modelId="{709F43DB-245B-4D54-A10F-F94699C43426}" srcId="{F6BD07C8-7ECA-4E26-AD7C-D84F8CE70F34}" destId="{2F47EC87-809C-4450-B497-CE5FF4CA332A}" srcOrd="4" destOrd="0" parTransId="{4CE9CAC3-4AC4-4C54-A0CE-122949655FD5}" sibTransId="{F7B40947-5216-4A0E-A985-5EE7C383BF2B}"/>
    <dgm:cxn modelId="{23F09C10-B5F1-4D06-AABB-114AFA7FAFAF}" type="presOf" srcId="{17736018-591A-44F6-8005-A672109881A4}" destId="{A3CBCE0D-C536-4658-ABDD-F9446E304356}" srcOrd="0" destOrd="0" presId="urn:microsoft.com/office/officeart/2005/8/layout/vList2"/>
    <dgm:cxn modelId="{B4B790DD-D348-4B70-A5A6-36399A72BB78}" srcId="{F6BD07C8-7ECA-4E26-AD7C-D84F8CE70F34}" destId="{D5FBA4E1-5AD7-4174-A47E-51D7FF3C7A4A}" srcOrd="0" destOrd="0" parTransId="{61D3127E-E189-464F-9BAB-BE4FDFFDF1F5}" sibTransId="{F76C8CFB-5E47-4D8C-8065-497A68DB534B}"/>
    <dgm:cxn modelId="{E43BC835-EE40-4A4D-BAD3-23D29B4B53F6}" type="presParOf" srcId="{990BE92E-16E6-4032-AED7-1015E22E27BA}" destId="{C676DB63-C413-48C8-A166-301389BECC34}" srcOrd="0" destOrd="0" presId="urn:microsoft.com/office/officeart/2005/8/layout/vList2"/>
    <dgm:cxn modelId="{0E5E3B14-AD8B-43E7-836B-5C02978502C3}" type="presParOf" srcId="{990BE92E-16E6-4032-AED7-1015E22E27BA}" destId="{DE736D83-0DFF-4CFC-9AE2-F65518818A56}" srcOrd="1" destOrd="0" presId="urn:microsoft.com/office/officeart/2005/8/layout/vList2"/>
    <dgm:cxn modelId="{0FDF6763-8759-4F0E-944E-1F5EBEBA77F2}" type="presParOf" srcId="{990BE92E-16E6-4032-AED7-1015E22E27BA}" destId="{D41DDFC0-3952-4FC3-A73F-86211AFE0B23}" srcOrd="2" destOrd="0" presId="urn:microsoft.com/office/officeart/2005/8/layout/vList2"/>
    <dgm:cxn modelId="{04AF7C28-405F-4E22-8621-0B0AD50C64FF}" type="presParOf" srcId="{990BE92E-16E6-4032-AED7-1015E22E27BA}" destId="{873EB3B6-C501-4D4B-BF56-FF11A11AF714}" srcOrd="3" destOrd="0" presId="urn:microsoft.com/office/officeart/2005/8/layout/vList2"/>
    <dgm:cxn modelId="{01D309E3-8D59-4251-B774-677C8A4B114F}" type="presParOf" srcId="{990BE92E-16E6-4032-AED7-1015E22E27BA}" destId="{960C68EA-B3E1-4153-A85B-6A3F8E9C2F01}" srcOrd="4" destOrd="0" presId="urn:microsoft.com/office/officeart/2005/8/layout/vList2"/>
    <dgm:cxn modelId="{E0A6E748-8AA3-44AF-9F57-C85E4639A555}" type="presParOf" srcId="{990BE92E-16E6-4032-AED7-1015E22E27BA}" destId="{AD47F183-D122-41C3-B99B-5EA39CE69575}" srcOrd="5" destOrd="0" presId="urn:microsoft.com/office/officeart/2005/8/layout/vList2"/>
    <dgm:cxn modelId="{9834F76E-092F-4C73-BC0C-92872884CBEC}" type="presParOf" srcId="{990BE92E-16E6-4032-AED7-1015E22E27BA}" destId="{6A5312E0-E2B8-4977-B044-07A8DD3560AB}" srcOrd="6" destOrd="0" presId="urn:microsoft.com/office/officeart/2005/8/layout/vList2"/>
    <dgm:cxn modelId="{725DCF8C-3330-4584-B263-6D2CC522D986}" type="presParOf" srcId="{990BE92E-16E6-4032-AED7-1015E22E27BA}" destId="{96D5DFB4-12DB-45F3-836C-7CBE32276CF1}" srcOrd="7" destOrd="0" presId="urn:microsoft.com/office/officeart/2005/8/layout/vList2"/>
    <dgm:cxn modelId="{DB0E9A74-0646-4A5C-987D-53A9FE796DBC}" type="presParOf" srcId="{990BE92E-16E6-4032-AED7-1015E22E27BA}" destId="{2579B5D7-EF48-4BBD-BADA-AD619842A545}" srcOrd="8" destOrd="0" presId="urn:microsoft.com/office/officeart/2005/8/layout/vList2"/>
    <dgm:cxn modelId="{EEE92A35-9A92-46D9-8E9F-DC502EAC16F4}" type="presParOf" srcId="{990BE92E-16E6-4032-AED7-1015E22E27BA}" destId="{7E687D2F-0FE4-4DFA-B2AA-A6FC012A79F6}" srcOrd="9" destOrd="0" presId="urn:microsoft.com/office/officeart/2005/8/layout/vList2"/>
    <dgm:cxn modelId="{5F56A67A-0A98-471B-9581-40DB9A9F7922}" type="presParOf" srcId="{990BE92E-16E6-4032-AED7-1015E22E27BA}" destId="{A3CBCE0D-C536-4658-ABDD-F9446E304356}" srcOrd="10" destOrd="0" presId="urn:microsoft.com/office/officeart/2005/8/layout/vList2"/>
    <dgm:cxn modelId="{04864F69-A3F2-4007-B8E5-B132C59C5064}" type="presParOf" srcId="{990BE92E-16E6-4032-AED7-1015E22E27BA}" destId="{AB92BF93-B0BC-4E39-B825-C62B58FD92F0}" srcOrd="11" destOrd="0" presId="urn:microsoft.com/office/officeart/2005/8/layout/vList2"/>
    <dgm:cxn modelId="{3E7BC55F-B591-4EFC-A7F0-2F630CEF4F42}" type="presParOf" srcId="{990BE92E-16E6-4032-AED7-1015E22E27BA}" destId="{44DCE661-6E6C-4C58-9EB8-B8B43E78C4C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FD6204-0964-497B-877C-0FD57A85B2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AD715B-8D3E-4EA3-938C-FC48286F1E51}">
      <dgm:prSet custT="1"/>
      <dgm:spPr>
        <a:solidFill>
          <a:srgbClr val="1C2958"/>
        </a:solidFill>
      </dgm:spPr>
      <dgm:t>
        <a:bodyPr/>
        <a:lstStyle/>
        <a:p>
          <a:pPr rtl="0"/>
          <a:r>
            <a:rPr lang="en-US" sz="2400" dirty="0" smtClean="0">
              <a:latin typeface="Avenir Book" charset="0"/>
              <a:ea typeface="Avenir Book" charset="0"/>
              <a:cs typeface="Avenir Book" charset="0"/>
            </a:rPr>
            <a:t>Auditors from different agencies look for different items</a:t>
          </a:r>
          <a:endParaRPr lang="en-US" sz="2400" dirty="0">
            <a:latin typeface="Avenir Book" charset="0"/>
            <a:ea typeface="Avenir Book" charset="0"/>
            <a:cs typeface="Avenir Book" charset="0"/>
          </a:endParaRPr>
        </a:p>
      </dgm:t>
    </dgm:pt>
    <dgm:pt modelId="{8ECCC0D9-4557-48FE-B023-B5DBA7B2FD74}" type="parTrans" cxnId="{A107AF1C-7386-4EB8-A28C-7E158948BC3B}">
      <dgm:prSet/>
      <dgm:spPr/>
      <dgm:t>
        <a:bodyPr/>
        <a:lstStyle/>
        <a:p>
          <a:endParaRPr lang="en-US"/>
        </a:p>
      </dgm:t>
    </dgm:pt>
    <dgm:pt modelId="{F573B1B1-62B9-42CF-B0EB-FDCB980554D2}" type="sibTrans" cxnId="{A107AF1C-7386-4EB8-A28C-7E158948BC3B}">
      <dgm:prSet/>
      <dgm:spPr/>
      <dgm:t>
        <a:bodyPr/>
        <a:lstStyle/>
        <a:p>
          <a:endParaRPr lang="en-US"/>
        </a:p>
      </dgm:t>
    </dgm:pt>
    <dgm:pt modelId="{A6F99B59-CD7A-4933-A52A-B36ED2F457CA}">
      <dgm:prSet custT="1"/>
      <dgm:spPr>
        <a:solidFill>
          <a:srgbClr val="1C2958"/>
        </a:solidFill>
      </dgm:spPr>
      <dgm:t>
        <a:bodyPr/>
        <a:lstStyle/>
        <a:p>
          <a:pPr rtl="0"/>
          <a:r>
            <a:rPr lang="en-US" sz="2400" dirty="0" smtClean="0">
              <a:latin typeface="Avenir Book" charset="0"/>
              <a:ea typeface="Avenir Book" charset="0"/>
              <a:cs typeface="Avenir Book" charset="0"/>
            </a:rPr>
            <a:t>An auditor from UL may look for the following:</a:t>
          </a:r>
          <a:endParaRPr lang="en-US" sz="2400" dirty="0">
            <a:latin typeface="Avenir Book" charset="0"/>
            <a:ea typeface="Avenir Book" charset="0"/>
            <a:cs typeface="Avenir Book" charset="0"/>
          </a:endParaRPr>
        </a:p>
      </dgm:t>
    </dgm:pt>
    <dgm:pt modelId="{58BE09BF-7180-4A10-8217-DCD9944719A2}" type="parTrans" cxnId="{C7748774-59EE-48D3-8657-57ED57B82FEF}">
      <dgm:prSet/>
      <dgm:spPr/>
      <dgm:t>
        <a:bodyPr/>
        <a:lstStyle/>
        <a:p>
          <a:endParaRPr lang="en-US"/>
        </a:p>
      </dgm:t>
    </dgm:pt>
    <dgm:pt modelId="{37102604-C148-40BE-A913-7DECEF2AB0FC}" type="sibTrans" cxnId="{C7748774-59EE-48D3-8657-57ED57B82FEF}">
      <dgm:prSet/>
      <dgm:spPr/>
      <dgm:t>
        <a:bodyPr/>
        <a:lstStyle/>
        <a:p>
          <a:endParaRPr lang="en-US"/>
        </a:p>
      </dgm:t>
    </dgm:pt>
    <dgm:pt modelId="{866DFD57-F955-4586-972C-56A4A28E9BA7}">
      <dgm:prSet custT="1"/>
      <dgm:spPr/>
      <dgm:t>
        <a:bodyPr/>
        <a:lstStyle/>
        <a:p>
          <a:pPr rtl="0"/>
          <a:r>
            <a:rPr lang="en-US" sz="1500" dirty="0" smtClean="0">
              <a:latin typeface="Avenir Book" charset="0"/>
              <a:ea typeface="Avenir Book" charset="0"/>
              <a:cs typeface="Avenir Book" charset="0"/>
            </a:rPr>
            <a:t>   Production Capacity, Process Controls, Material Parameters</a:t>
          </a:r>
          <a:endParaRPr lang="en-US" sz="1500" dirty="0">
            <a:latin typeface="Avenir Book" charset="0"/>
            <a:ea typeface="Avenir Book" charset="0"/>
            <a:cs typeface="Avenir Book" charset="0"/>
          </a:endParaRPr>
        </a:p>
      </dgm:t>
    </dgm:pt>
    <dgm:pt modelId="{E22AEA8D-D5BF-4282-8A60-CEDE48D923CD}" type="parTrans" cxnId="{56B59DEF-D87A-4DC6-A676-3F9D36E50C93}">
      <dgm:prSet/>
      <dgm:spPr/>
      <dgm:t>
        <a:bodyPr/>
        <a:lstStyle/>
        <a:p>
          <a:endParaRPr lang="en-US"/>
        </a:p>
      </dgm:t>
    </dgm:pt>
    <dgm:pt modelId="{13A127CB-EC2D-4241-B1F3-A5F0A63669EE}" type="sibTrans" cxnId="{56B59DEF-D87A-4DC6-A676-3F9D36E50C93}">
      <dgm:prSet/>
      <dgm:spPr/>
      <dgm:t>
        <a:bodyPr/>
        <a:lstStyle/>
        <a:p>
          <a:endParaRPr lang="en-US"/>
        </a:p>
      </dgm:t>
    </dgm:pt>
    <dgm:pt modelId="{83885A70-E88A-4B1A-96F7-A031C758D6E5}">
      <dgm:prSet custT="1"/>
      <dgm:spPr/>
      <dgm:t>
        <a:bodyPr/>
        <a:lstStyle/>
        <a:p>
          <a:pPr rtl="0"/>
          <a:r>
            <a:rPr lang="en-US" sz="1500" dirty="0" smtClean="0">
              <a:latin typeface="Avenir Book" charset="0"/>
              <a:ea typeface="Avenir Book" charset="0"/>
              <a:cs typeface="Avenir Book" charset="0"/>
            </a:rPr>
            <a:t>   Preventative Maintenance &amp; Rework</a:t>
          </a:r>
          <a:endParaRPr lang="en-US" sz="1500" dirty="0">
            <a:latin typeface="Avenir Book" charset="0"/>
            <a:ea typeface="Avenir Book" charset="0"/>
            <a:cs typeface="Avenir Book" charset="0"/>
          </a:endParaRPr>
        </a:p>
      </dgm:t>
    </dgm:pt>
    <dgm:pt modelId="{D14C5C36-EE28-4590-8FD5-D4795DCF3944}" type="parTrans" cxnId="{78C3ABD6-7D3C-4957-B41B-8654AC4CD97F}">
      <dgm:prSet/>
      <dgm:spPr/>
      <dgm:t>
        <a:bodyPr/>
        <a:lstStyle/>
        <a:p>
          <a:endParaRPr lang="en-US"/>
        </a:p>
      </dgm:t>
    </dgm:pt>
    <dgm:pt modelId="{1E779230-673C-4C58-9AB1-6CF7BC11E951}" type="sibTrans" cxnId="{78C3ABD6-7D3C-4957-B41B-8654AC4CD97F}">
      <dgm:prSet/>
      <dgm:spPr/>
      <dgm:t>
        <a:bodyPr/>
        <a:lstStyle/>
        <a:p>
          <a:endParaRPr lang="en-US"/>
        </a:p>
      </dgm:t>
    </dgm:pt>
    <dgm:pt modelId="{CF63FBB2-64DA-488F-A712-2206C4B14D05}">
      <dgm:prSet custT="1"/>
      <dgm:spPr/>
      <dgm:t>
        <a:bodyPr/>
        <a:lstStyle/>
        <a:p>
          <a:pPr rtl="0"/>
          <a:r>
            <a:rPr lang="en-US" sz="1500" dirty="0" smtClean="0">
              <a:latin typeface="Avenir Book" charset="0"/>
              <a:ea typeface="Avenir Book" charset="0"/>
              <a:cs typeface="Avenir Book" charset="0"/>
            </a:rPr>
            <a:t>   Assembly Process, Storage and Handling, </a:t>
          </a:r>
          <a:endParaRPr lang="en-US" sz="1500" dirty="0">
            <a:latin typeface="Avenir Book" charset="0"/>
            <a:ea typeface="Avenir Book" charset="0"/>
            <a:cs typeface="Avenir Book" charset="0"/>
          </a:endParaRPr>
        </a:p>
      </dgm:t>
    </dgm:pt>
    <dgm:pt modelId="{B9EAB3FB-D110-49B6-826C-3C4BE87F6DA5}" type="parTrans" cxnId="{5EA71671-EB73-4A15-A69F-03554CD11762}">
      <dgm:prSet/>
      <dgm:spPr/>
      <dgm:t>
        <a:bodyPr/>
        <a:lstStyle/>
        <a:p>
          <a:endParaRPr lang="en-US"/>
        </a:p>
      </dgm:t>
    </dgm:pt>
    <dgm:pt modelId="{57DEE8D6-2EC4-4E3F-9B35-3B95A0F4EE95}" type="sibTrans" cxnId="{5EA71671-EB73-4A15-A69F-03554CD11762}">
      <dgm:prSet/>
      <dgm:spPr/>
      <dgm:t>
        <a:bodyPr/>
        <a:lstStyle/>
        <a:p>
          <a:endParaRPr lang="en-US"/>
        </a:p>
      </dgm:t>
    </dgm:pt>
    <dgm:pt modelId="{B69FA58D-F7BE-4938-97E3-533A945B241B}">
      <dgm:prSet custT="1"/>
      <dgm:spPr>
        <a:solidFill>
          <a:srgbClr val="1C2958"/>
        </a:solidFill>
      </dgm:spPr>
      <dgm:t>
        <a:bodyPr/>
        <a:lstStyle/>
        <a:p>
          <a:pPr rtl="0"/>
          <a:r>
            <a:rPr lang="en-US" sz="2400" dirty="0" smtClean="0">
              <a:latin typeface="Avenir Book" charset="0"/>
              <a:ea typeface="Avenir Book" charset="0"/>
              <a:cs typeface="Avenir Book" charset="0"/>
            </a:rPr>
            <a:t>An auditor from OSHA will look for the following:</a:t>
          </a:r>
          <a:endParaRPr lang="en-US" sz="2400" dirty="0">
            <a:latin typeface="Avenir Book" charset="0"/>
            <a:ea typeface="Avenir Book" charset="0"/>
            <a:cs typeface="Avenir Book" charset="0"/>
          </a:endParaRPr>
        </a:p>
      </dgm:t>
    </dgm:pt>
    <dgm:pt modelId="{575B4A0A-A275-40B5-A7CE-D61D856142A0}" type="parTrans" cxnId="{A6C4D9FA-E6DA-4EA8-BFC7-032818828979}">
      <dgm:prSet/>
      <dgm:spPr/>
      <dgm:t>
        <a:bodyPr/>
        <a:lstStyle/>
        <a:p>
          <a:endParaRPr lang="en-US"/>
        </a:p>
      </dgm:t>
    </dgm:pt>
    <dgm:pt modelId="{67ED4362-BF03-4023-975C-D6CBC875E97E}" type="sibTrans" cxnId="{A6C4D9FA-E6DA-4EA8-BFC7-032818828979}">
      <dgm:prSet/>
      <dgm:spPr/>
      <dgm:t>
        <a:bodyPr/>
        <a:lstStyle/>
        <a:p>
          <a:endParaRPr lang="en-US"/>
        </a:p>
      </dgm:t>
    </dgm:pt>
    <dgm:pt modelId="{BC5F7D00-9431-46CB-A1FF-30DE846A2B5E}">
      <dgm:prSet custT="1"/>
      <dgm:spPr/>
      <dgm:t>
        <a:bodyPr/>
        <a:lstStyle/>
        <a:p>
          <a:pPr rtl="0"/>
          <a:r>
            <a:rPr lang="en-US" sz="1500" dirty="0" smtClean="0">
              <a:latin typeface="Avenir Book" charset="0"/>
              <a:ea typeface="Avenir Book" charset="0"/>
              <a:cs typeface="Avenir Book" charset="0"/>
            </a:rPr>
            <a:t>   Automation and Software validation</a:t>
          </a:r>
          <a:endParaRPr lang="en-US" sz="1500" dirty="0">
            <a:latin typeface="Avenir Book" charset="0"/>
            <a:ea typeface="Avenir Book" charset="0"/>
            <a:cs typeface="Avenir Book" charset="0"/>
          </a:endParaRPr>
        </a:p>
      </dgm:t>
    </dgm:pt>
    <dgm:pt modelId="{1706BB94-F5D4-4CED-B0B8-944A06110C73}" type="parTrans" cxnId="{E9C41852-D90C-49EB-B9FE-1AAF5B241B64}">
      <dgm:prSet/>
      <dgm:spPr/>
      <dgm:t>
        <a:bodyPr/>
        <a:lstStyle/>
        <a:p>
          <a:endParaRPr lang="en-US"/>
        </a:p>
      </dgm:t>
    </dgm:pt>
    <dgm:pt modelId="{ECEF054C-83BB-4037-A47F-58F16F247E3C}" type="sibTrans" cxnId="{E9C41852-D90C-49EB-B9FE-1AAF5B241B64}">
      <dgm:prSet/>
      <dgm:spPr/>
      <dgm:t>
        <a:bodyPr/>
        <a:lstStyle/>
        <a:p>
          <a:endParaRPr lang="en-US"/>
        </a:p>
      </dgm:t>
    </dgm:pt>
    <dgm:pt modelId="{7E3368E0-0129-4791-A15C-83AE4A5BA57B}">
      <dgm:prSet custT="1"/>
      <dgm:spPr/>
      <dgm:t>
        <a:bodyPr/>
        <a:lstStyle/>
        <a:p>
          <a:pPr rtl="0"/>
          <a:r>
            <a:rPr lang="en-US" sz="1500" dirty="0" smtClean="0">
              <a:latin typeface="Avenir Book" charset="0"/>
              <a:ea typeface="Avenir Book" charset="0"/>
              <a:cs typeface="Avenir Book" charset="0"/>
            </a:rPr>
            <a:t>   Instrument, Operation and Performance Qualification (IQ, OQ &amp; PQ) </a:t>
          </a:r>
          <a:endParaRPr lang="en-US" sz="1500" dirty="0">
            <a:latin typeface="Avenir Book" charset="0"/>
            <a:ea typeface="Avenir Book" charset="0"/>
            <a:cs typeface="Avenir Book" charset="0"/>
          </a:endParaRPr>
        </a:p>
      </dgm:t>
    </dgm:pt>
    <dgm:pt modelId="{1A0E3FDA-A339-4271-959D-DB0C30C2DEE6}" type="parTrans" cxnId="{CFFA66AE-036B-4C5F-9FF8-4842CBCEAEE6}">
      <dgm:prSet/>
      <dgm:spPr/>
      <dgm:t>
        <a:bodyPr/>
        <a:lstStyle/>
        <a:p>
          <a:endParaRPr lang="en-US"/>
        </a:p>
      </dgm:t>
    </dgm:pt>
    <dgm:pt modelId="{447EDE08-EDE2-4E09-B061-0074AF991671}" type="sibTrans" cxnId="{CFFA66AE-036B-4C5F-9FF8-4842CBCEAEE6}">
      <dgm:prSet/>
      <dgm:spPr/>
      <dgm:t>
        <a:bodyPr/>
        <a:lstStyle/>
        <a:p>
          <a:endParaRPr lang="en-US"/>
        </a:p>
      </dgm:t>
    </dgm:pt>
    <dgm:pt modelId="{C7D0D394-C721-4E12-A624-A8E89A4B581B}" type="pres">
      <dgm:prSet presAssocID="{12FD6204-0964-497B-877C-0FD57A85B2D0}" presName="linear" presStyleCnt="0">
        <dgm:presLayoutVars>
          <dgm:animLvl val="lvl"/>
          <dgm:resizeHandles val="exact"/>
        </dgm:presLayoutVars>
      </dgm:prSet>
      <dgm:spPr/>
      <dgm:t>
        <a:bodyPr/>
        <a:lstStyle/>
        <a:p>
          <a:endParaRPr lang="en-US"/>
        </a:p>
      </dgm:t>
    </dgm:pt>
    <dgm:pt modelId="{8B8889E2-6116-4994-8ACB-61CA6C37D0FE}" type="pres">
      <dgm:prSet presAssocID="{0DAD715B-8D3E-4EA3-938C-FC48286F1E51}" presName="parentText" presStyleLbl="node1" presStyleIdx="0" presStyleCnt="3" custScaleY="55665" custLinFactY="-22435" custLinFactNeighborX="-483" custLinFactNeighborY="-100000">
        <dgm:presLayoutVars>
          <dgm:chMax val="0"/>
          <dgm:bulletEnabled val="1"/>
        </dgm:presLayoutVars>
      </dgm:prSet>
      <dgm:spPr/>
      <dgm:t>
        <a:bodyPr/>
        <a:lstStyle/>
        <a:p>
          <a:endParaRPr lang="en-US"/>
        </a:p>
      </dgm:t>
    </dgm:pt>
    <dgm:pt modelId="{FBF61286-2A5D-4A24-8326-0C723912CAF8}" type="pres">
      <dgm:prSet presAssocID="{F573B1B1-62B9-42CF-B0EB-FDCB980554D2}" presName="spacer" presStyleCnt="0"/>
      <dgm:spPr/>
    </dgm:pt>
    <dgm:pt modelId="{91375EB7-0C48-4319-839F-F5F0C6B5E9FA}" type="pres">
      <dgm:prSet presAssocID="{A6F99B59-CD7A-4933-A52A-B36ED2F457CA}" presName="parentText" presStyleLbl="node1" presStyleIdx="1" presStyleCnt="3" custScaleY="51187" custLinFactNeighborX="-483" custLinFactNeighborY="-23100">
        <dgm:presLayoutVars>
          <dgm:chMax val="0"/>
          <dgm:bulletEnabled val="1"/>
        </dgm:presLayoutVars>
      </dgm:prSet>
      <dgm:spPr/>
      <dgm:t>
        <a:bodyPr/>
        <a:lstStyle/>
        <a:p>
          <a:endParaRPr lang="en-US"/>
        </a:p>
      </dgm:t>
    </dgm:pt>
    <dgm:pt modelId="{C2FE267E-3DD7-47C8-B898-6E17572F8B4F}" type="pres">
      <dgm:prSet presAssocID="{A6F99B59-CD7A-4933-A52A-B36ED2F457CA}" presName="childText" presStyleLbl="revTx" presStyleIdx="0" presStyleCnt="1" custScaleY="126556" custLinFactNeighborX="-483" custLinFactNeighborY="-22286">
        <dgm:presLayoutVars>
          <dgm:bulletEnabled val="1"/>
        </dgm:presLayoutVars>
      </dgm:prSet>
      <dgm:spPr/>
      <dgm:t>
        <a:bodyPr/>
        <a:lstStyle/>
        <a:p>
          <a:endParaRPr lang="en-US"/>
        </a:p>
      </dgm:t>
    </dgm:pt>
    <dgm:pt modelId="{9378ED0D-CB14-4349-B987-BE79C1CA38C0}" type="pres">
      <dgm:prSet presAssocID="{B69FA58D-F7BE-4938-97E3-533A945B241B}" presName="parentText" presStyleLbl="node1" presStyleIdx="2" presStyleCnt="3" custScaleY="58737" custLinFactNeighborY="-26134">
        <dgm:presLayoutVars>
          <dgm:chMax val="0"/>
          <dgm:bulletEnabled val="1"/>
        </dgm:presLayoutVars>
      </dgm:prSet>
      <dgm:spPr/>
      <dgm:t>
        <a:bodyPr/>
        <a:lstStyle/>
        <a:p>
          <a:endParaRPr lang="en-US"/>
        </a:p>
      </dgm:t>
    </dgm:pt>
  </dgm:ptLst>
  <dgm:cxnLst>
    <dgm:cxn modelId="{CFFA66AE-036B-4C5F-9FF8-4842CBCEAEE6}" srcId="{A6F99B59-CD7A-4933-A52A-B36ED2F457CA}" destId="{7E3368E0-0129-4791-A15C-83AE4A5BA57B}" srcOrd="4" destOrd="0" parTransId="{1A0E3FDA-A339-4271-959D-DB0C30C2DEE6}" sibTransId="{447EDE08-EDE2-4E09-B061-0074AF991671}"/>
    <dgm:cxn modelId="{A6C4D9FA-E6DA-4EA8-BFC7-032818828979}" srcId="{12FD6204-0964-497B-877C-0FD57A85B2D0}" destId="{B69FA58D-F7BE-4938-97E3-533A945B241B}" srcOrd="2" destOrd="0" parTransId="{575B4A0A-A275-40B5-A7CE-D61D856142A0}" sibTransId="{67ED4362-BF03-4023-975C-D6CBC875E97E}"/>
    <dgm:cxn modelId="{56B59DEF-D87A-4DC6-A676-3F9D36E50C93}" srcId="{A6F99B59-CD7A-4933-A52A-B36ED2F457CA}" destId="{866DFD57-F955-4586-972C-56A4A28E9BA7}" srcOrd="0" destOrd="0" parTransId="{E22AEA8D-D5BF-4282-8A60-CEDE48D923CD}" sibTransId="{13A127CB-EC2D-4241-B1F3-A5F0A63669EE}"/>
    <dgm:cxn modelId="{54C028A2-BEB9-4768-ABF6-4F20CE3B905F}" type="presOf" srcId="{12FD6204-0964-497B-877C-0FD57A85B2D0}" destId="{C7D0D394-C721-4E12-A624-A8E89A4B581B}" srcOrd="0" destOrd="0" presId="urn:microsoft.com/office/officeart/2005/8/layout/vList2"/>
    <dgm:cxn modelId="{C7748774-59EE-48D3-8657-57ED57B82FEF}" srcId="{12FD6204-0964-497B-877C-0FD57A85B2D0}" destId="{A6F99B59-CD7A-4933-A52A-B36ED2F457CA}" srcOrd="1" destOrd="0" parTransId="{58BE09BF-7180-4A10-8217-DCD9944719A2}" sibTransId="{37102604-C148-40BE-A913-7DECEF2AB0FC}"/>
    <dgm:cxn modelId="{A107AF1C-7386-4EB8-A28C-7E158948BC3B}" srcId="{12FD6204-0964-497B-877C-0FD57A85B2D0}" destId="{0DAD715B-8D3E-4EA3-938C-FC48286F1E51}" srcOrd="0" destOrd="0" parTransId="{8ECCC0D9-4557-48FE-B023-B5DBA7B2FD74}" sibTransId="{F573B1B1-62B9-42CF-B0EB-FDCB980554D2}"/>
    <dgm:cxn modelId="{661F8B01-C742-4A77-B9DE-52F725C93159}" type="presOf" srcId="{BC5F7D00-9431-46CB-A1FF-30DE846A2B5E}" destId="{C2FE267E-3DD7-47C8-B898-6E17572F8B4F}" srcOrd="0" destOrd="3" presId="urn:microsoft.com/office/officeart/2005/8/layout/vList2"/>
    <dgm:cxn modelId="{6648B6B5-95D6-4024-8F09-75131CFDD194}" type="presOf" srcId="{7E3368E0-0129-4791-A15C-83AE4A5BA57B}" destId="{C2FE267E-3DD7-47C8-B898-6E17572F8B4F}" srcOrd="0" destOrd="4" presId="urn:microsoft.com/office/officeart/2005/8/layout/vList2"/>
    <dgm:cxn modelId="{20BEEEFD-11BF-4082-97EF-F9E795E4A3C5}" type="presOf" srcId="{B69FA58D-F7BE-4938-97E3-533A945B241B}" destId="{9378ED0D-CB14-4349-B987-BE79C1CA38C0}" srcOrd="0" destOrd="0" presId="urn:microsoft.com/office/officeart/2005/8/layout/vList2"/>
    <dgm:cxn modelId="{3CAE8B2A-6D0F-40C3-9330-EBCC6F076C5A}" type="presOf" srcId="{83885A70-E88A-4B1A-96F7-A031C758D6E5}" destId="{C2FE267E-3DD7-47C8-B898-6E17572F8B4F}" srcOrd="0" destOrd="1" presId="urn:microsoft.com/office/officeart/2005/8/layout/vList2"/>
    <dgm:cxn modelId="{5EA71671-EB73-4A15-A69F-03554CD11762}" srcId="{A6F99B59-CD7A-4933-A52A-B36ED2F457CA}" destId="{CF63FBB2-64DA-488F-A712-2206C4B14D05}" srcOrd="2" destOrd="0" parTransId="{B9EAB3FB-D110-49B6-826C-3C4BE87F6DA5}" sibTransId="{57DEE8D6-2EC4-4E3F-9B35-3B95A0F4EE95}"/>
    <dgm:cxn modelId="{E9C41852-D90C-49EB-B9FE-1AAF5B241B64}" srcId="{A6F99B59-CD7A-4933-A52A-B36ED2F457CA}" destId="{BC5F7D00-9431-46CB-A1FF-30DE846A2B5E}" srcOrd="3" destOrd="0" parTransId="{1706BB94-F5D4-4CED-B0B8-944A06110C73}" sibTransId="{ECEF054C-83BB-4037-A47F-58F16F247E3C}"/>
    <dgm:cxn modelId="{658B69BF-9EF5-4090-9E1E-4D98148CC004}" type="presOf" srcId="{0DAD715B-8D3E-4EA3-938C-FC48286F1E51}" destId="{8B8889E2-6116-4994-8ACB-61CA6C37D0FE}" srcOrd="0" destOrd="0" presId="urn:microsoft.com/office/officeart/2005/8/layout/vList2"/>
    <dgm:cxn modelId="{32D0640F-07D3-42B3-980C-6402BA3D891F}" type="presOf" srcId="{CF63FBB2-64DA-488F-A712-2206C4B14D05}" destId="{C2FE267E-3DD7-47C8-B898-6E17572F8B4F}" srcOrd="0" destOrd="2" presId="urn:microsoft.com/office/officeart/2005/8/layout/vList2"/>
    <dgm:cxn modelId="{6EE56EDB-56D4-4418-8C49-06837FBBE48A}" type="presOf" srcId="{866DFD57-F955-4586-972C-56A4A28E9BA7}" destId="{C2FE267E-3DD7-47C8-B898-6E17572F8B4F}" srcOrd="0" destOrd="0" presId="urn:microsoft.com/office/officeart/2005/8/layout/vList2"/>
    <dgm:cxn modelId="{78C3ABD6-7D3C-4957-B41B-8654AC4CD97F}" srcId="{A6F99B59-CD7A-4933-A52A-B36ED2F457CA}" destId="{83885A70-E88A-4B1A-96F7-A031C758D6E5}" srcOrd="1" destOrd="0" parTransId="{D14C5C36-EE28-4590-8FD5-D4795DCF3944}" sibTransId="{1E779230-673C-4C58-9AB1-6CF7BC11E951}"/>
    <dgm:cxn modelId="{A09253AB-55C2-4AC9-AB57-83FFBA06B023}" type="presOf" srcId="{A6F99B59-CD7A-4933-A52A-B36ED2F457CA}" destId="{91375EB7-0C48-4319-839F-F5F0C6B5E9FA}" srcOrd="0" destOrd="0" presId="urn:microsoft.com/office/officeart/2005/8/layout/vList2"/>
    <dgm:cxn modelId="{F8CE9ED4-D16E-4431-A20F-FF4D2E53019C}" type="presParOf" srcId="{C7D0D394-C721-4E12-A624-A8E89A4B581B}" destId="{8B8889E2-6116-4994-8ACB-61CA6C37D0FE}" srcOrd="0" destOrd="0" presId="urn:microsoft.com/office/officeart/2005/8/layout/vList2"/>
    <dgm:cxn modelId="{DBECFD56-0411-4971-AF55-B25FC84DAD15}" type="presParOf" srcId="{C7D0D394-C721-4E12-A624-A8E89A4B581B}" destId="{FBF61286-2A5D-4A24-8326-0C723912CAF8}" srcOrd="1" destOrd="0" presId="urn:microsoft.com/office/officeart/2005/8/layout/vList2"/>
    <dgm:cxn modelId="{7042A1F5-F1C2-4203-82D9-ECB00AB27DFD}" type="presParOf" srcId="{C7D0D394-C721-4E12-A624-A8E89A4B581B}" destId="{91375EB7-0C48-4319-839F-F5F0C6B5E9FA}" srcOrd="2" destOrd="0" presId="urn:microsoft.com/office/officeart/2005/8/layout/vList2"/>
    <dgm:cxn modelId="{FFC294A8-6790-4699-869C-4BB68950422E}" type="presParOf" srcId="{C7D0D394-C721-4E12-A624-A8E89A4B581B}" destId="{C2FE267E-3DD7-47C8-B898-6E17572F8B4F}" srcOrd="3" destOrd="0" presId="urn:microsoft.com/office/officeart/2005/8/layout/vList2"/>
    <dgm:cxn modelId="{7FDB3086-908E-4CC0-819B-2702FB56259D}" type="presParOf" srcId="{C7D0D394-C721-4E12-A624-A8E89A4B581B}" destId="{9378ED0D-CB14-4349-B987-BE79C1CA38C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2F0AE7-AB24-4E37-99EA-5659716B0B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49E2D1A-139F-4864-88D8-F505E874181C}">
      <dgm:prSet custT="1"/>
      <dgm:spPr>
        <a:solidFill>
          <a:srgbClr val="1C2958"/>
        </a:solidFill>
      </dgm:spPr>
      <dgm:t>
        <a:bodyPr/>
        <a:lstStyle/>
        <a:p>
          <a:pPr rtl="0"/>
          <a:r>
            <a:rPr lang="en-US" sz="2000" dirty="0" smtClean="0">
              <a:latin typeface="Avenir LT Std 85 Heavy"/>
            </a:rPr>
            <a:t>Electrical Safety Test setup and procedure can be very complex</a:t>
          </a:r>
          <a:endParaRPr lang="en-US" sz="2000" dirty="0">
            <a:latin typeface="Avenir LT Std 85 Heavy"/>
          </a:endParaRPr>
        </a:p>
      </dgm:t>
    </dgm:pt>
    <dgm:pt modelId="{B7E43FF3-7E29-4185-9307-E3181D6D333D}" type="parTrans" cxnId="{5429C5BF-DC24-4107-8FFC-F3C5DF8D17D7}">
      <dgm:prSet/>
      <dgm:spPr/>
      <dgm:t>
        <a:bodyPr/>
        <a:lstStyle/>
        <a:p>
          <a:endParaRPr lang="en-US"/>
        </a:p>
      </dgm:t>
    </dgm:pt>
    <dgm:pt modelId="{AFAB3FC1-34B6-4F35-9769-0E7461AB1A42}" type="sibTrans" cxnId="{5429C5BF-DC24-4107-8FFC-F3C5DF8D17D7}">
      <dgm:prSet/>
      <dgm:spPr/>
      <dgm:t>
        <a:bodyPr/>
        <a:lstStyle/>
        <a:p>
          <a:endParaRPr lang="en-US"/>
        </a:p>
      </dgm:t>
    </dgm:pt>
    <dgm:pt modelId="{A2968CBD-5EE4-48C8-B95B-97E1A3D9022D}">
      <dgm:prSet custT="1"/>
      <dgm:spPr>
        <a:solidFill>
          <a:srgbClr val="1C2958"/>
        </a:solidFill>
      </dgm:spPr>
      <dgm:t>
        <a:bodyPr/>
        <a:lstStyle/>
        <a:p>
          <a:pPr rtl="0"/>
          <a:r>
            <a:rPr lang="en-US" sz="2000" dirty="0" smtClean="0">
              <a:latin typeface="Avenir LT Std 85 Heavy"/>
            </a:rPr>
            <a:t>Everything must be in accordance with standards/safety guidelines </a:t>
          </a:r>
          <a:endParaRPr lang="en-US" sz="2000" dirty="0">
            <a:latin typeface="Avenir LT Std 85 Heavy"/>
          </a:endParaRPr>
        </a:p>
      </dgm:t>
    </dgm:pt>
    <dgm:pt modelId="{9751A064-276F-433F-BE27-388C1FB065D1}" type="parTrans" cxnId="{B9EDF819-2B71-4033-B820-B24837878558}">
      <dgm:prSet/>
      <dgm:spPr/>
      <dgm:t>
        <a:bodyPr/>
        <a:lstStyle/>
        <a:p>
          <a:endParaRPr lang="en-US"/>
        </a:p>
      </dgm:t>
    </dgm:pt>
    <dgm:pt modelId="{DBA262CB-DB16-45F1-809F-AE395A7DD4ED}" type="sibTrans" cxnId="{B9EDF819-2B71-4033-B820-B24837878558}">
      <dgm:prSet/>
      <dgm:spPr/>
      <dgm:t>
        <a:bodyPr/>
        <a:lstStyle/>
        <a:p>
          <a:endParaRPr lang="en-US"/>
        </a:p>
      </dgm:t>
    </dgm:pt>
    <dgm:pt modelId="{44E17576-94FF-457E-916A-2728C3606D4D}">
      <dgm:prSet custT="1"/>
      <dgm:spPr>
        <a:solidFill>
          <a:srgbClr val="1C2958"/>
        </a:solidFill>
      </dgm:spPr>
      <dgm:t>
        <a:bodyPr/>
        <a:lstStyle/>
        <a:p>
          <a:pPr rtl="0"/>
          <a:r>
            <a:rPr lang="en-US" sz="2000" dirty="0" smtClean="0">
              <a:latin typeface="Avenir LT Std 85 Heavy"/>
            </a:rPr>
            <a:t>Equipment Validation</a:t>
          </a:r>
          <a:endParaRPr lang="en-US" sz="2000" dirty="0">
            <a:latin typeface="Avenir LT Std 85 Heavy"/>
          </a:endParaRPr>
        </a:p>
      </dgm:t>
    </dgm:pt>
    <dgm:pt modelId="{0C79A4F2-60B4-46C3-8670-6F18E7433845}" type="parTrans" cxnId="{C2A2EEDC-C248-476E-B2C6-39B177CB69DD}">
      <dgm:prSet/>
      <dgm:spPr/>
      <dgm:t>
        <a:bodyPr/>
        <a:lstStyle/>
        <a:p>
          <a:endParaRPr lang="en-US"/>
        </a:p>
      </dgm:t>
    </dgm:pt>
    <dgm:pt modelId="{B1B6B0D8-6432-42E1-8ADE-4B14EBEBEB2A}" type="sibTrans" cxnId="{C2A2EEDC-C248-476E-B2C6-39B177CB69DD}">
      <dgm:prSet/>
      <dgm:spPr/>
      <dgm:t>
        <a:bodyPr/>
        <a:lstStyle/>
        <a:p>
          <a:endParaRPr lang="en-US"/>
        </a:p>
      </dgm:t>
    </dgm:pt>
    <dgm:pt modelId="{05F1B807-8153-48E0-B1C7-2D9D8CC9A05F}">
      <dgm:prSet custT="1"/>
      <dgm:spPr>
        <a:solidFill>
          <a:srgbClr val="1C2958"/>
        </a:solidFill>
      </dgm:spPr>
      <dgm:t>
        <a:bodyPr/>
        <a:lstStyle/>
        <a:p>
          <a:pPr rtl="0"/>
          <a:r>
            <a:rPr lang="en-US" sz="2000" dirty="0" smtClean="0">
              <a:latin typeface="Avenir LT Std 85 Heavy"/>
            </a:rPr>
            <a:t>Operator Education </a:t>
          </a:r>
          <a:endParaRPr lang="en-US" sz="2000" dirty="0">
            <a:latin typeface="Avenir LT Std 85 Heavy"/>
          </a:endParaRPr>
        </a:p>
      </dgm:t>
    </dgm:pt>
    <dgm:pt modelId="{41AA5257-620E-4E0F-947A-423AC47B08DB}" type="parTrans" cxnId="{153F1478-6936-4809-A5FC-5D48178B7F73}">
      <dgm:prSet/>
      <dgm:spPr/>
      <dgm:t>
        <a:bodyPr/>
        <a:lstStyle/>
        <a:p>
          <a:endParaRPr lang="en-US"/>
        </a:p>
      </dgm:t>
    </dgm:pt>
    <dgm:pt modelId="{AA0ACC68-5C7D-4576-8A6C-2C7C62FA153C}" type="sibTrans" cxnId="{153F1478-6936-4809-A5FC-5D48178B7F73}">
      <dgm:prSet/>
      <dgm:spPr/>
      <dgm:t>
        <a:bodyPr/>
        <a:lstStyle/>
        <a:p>
          <a:endParaRPr lang="en-US"/>
        </a:p>
      </dgm:t>
    </dgm:pt>
    <dgm:pt modelId="{EA872780-94AF-4541-94BF-3FA450C0EE4A}">
      <dgm:prSet custT="1"/>
      <dgm:spPr>
        <a:solidFill>
          <a:srgbClr val="1C2958"/>
        </a:solidFill>
      </dgm:spPr>
      <dgm:t>
        <a:bodyPr/>
        <a:lstStyle/>
        <a:p>
          <a:pPr rtl="0"/>
          <a:r>
            <a:rPr lang="en-US" sz="2000" dirty="0" smtClean="0">
              <a:latin typeface="Avenir LT Std 85 Heavy"/>
            </a:rPr>
            <a:t>Software Validation</a:t>
          </a:r>
          <a:endParaRPr lang="en-US" sz="2000" dirty="0">
            <a:latin typeface="Avenir LT Std 85 Heavy"/>
          </a:endParaRPr>
        </a:p>
      </dgm:t>
    </dgm:pt>
    <dgm:pt modelId="{F0EC75F9-3F45-4435-9C11-BD7A6EDE0DFF}" type="parTrans" cxnId="{F6828E41-405C-4778-89B8-93F5F08ADD6A}">
      <dgm:prSet/>
      <dgm:spPr/>
      <dgm:t>
        <a:bodyPr/>
        <a:lstStyle/>
        <a:p>
          <a:endParaRPr lang="en-US"/>
        </a:p>
      </dgm:t>
    </dgm:pt>
    <dgm:pt modelId="{8694FF30-F6FE-4667-B1AD-2DD1525DC5A9}" type="sibTrans" cxnId="{F6828E41-405C-4778-89B8-93F5F08ADD6A}">
      <dgm:prSet/>
      <dgm:spPr/>
      <dgm:t>
        <a:bodyPr/>
        <a:lstStyle/>
        <a:p>
          <a:endParaRPr lang="en-US"/>
        </a:p>
      </dgm:t>
    </dgm:pt>
    <dgm:pt modelId="{A1C2029A-6C18-44A2-AB9F-AA7A3C7E7793}" type="pres">
      <dgm:prSet presAssocID="{A12F0AE7-AB24-4E37-99EA-5659716B0B79}" presName="linear" presStyleCnt="0">
        <dgm:presLayoutVars>
          <dgm:animLvl val="lvl"/>
          <dgm:resizeHandles val="exact"/>
        </dgm:presLayoutVars>
      </dgm:prSet>
      <dgm:spPr/>
      <dgm:t>
        <a:bodyPr/>
        <a:lstStyle/>
        <a:p>
          <a:endParaRPr lang="en-US"/>
        </a:p>
      </dgm:t>
    </dgm:pt>
    <dgm:pt modelId="{8A8B3651-9DA4-4A93-AD58-B481E8508380}" type="pres">
      <dgm:prSet presAssocID="{549E2D1A-139F-4864-88D8-F505E874181C}" presName="parentText" presStyleLbl="node1" presStyleIdx="0" presStyleCnt="5" custLinFactNeighborX="146" custLinFactNeighborY="-1866">
        <dgm:presLayoutVars>
          <dgm:chMax val="0"/>
          <dgm:bulletEnabled val="1"/>
        </dgm:presLayoutVars>
      </dgm:prSet>
      <dgm:spPr/>
      <dgm:t>
        <a:bodyPr/>
        <a:lstStyle/>
        <a:p>
          <a:endParaRPr lang="en-US"/>
        </a:p>
      </dgm:t>
    </dgm:pt>
    <dgm:pt modelId="{5CF53460-D190-474D-A148-49508F7000AB}" type="pres">
      <dgm:prSet presAssocID="{AFAB3FC1-34B6-4F35-9769-0E7461AB1A42}" presName="spacer" presStyleCnt="0"/>
      <dgm:spPr/>
    </dgm:pt>
    <dgm:pt modelId="{A0D608B8-7414-41C0-A2B8-39C045E92DC2}" type="pres">
      <dgm:prSet presAssocID="{A2968CBD-5EE4-48C8-B95B-97E1A3D9022D}" presName="parentText" presStyleLbl="node1" presStyleIdx="1" presStyleCnt="5">
        <dgm:presLayoutVars>
          <dgm:chMax val="0"/>
          <dgm:bulletEnabled val="1"/>
        </dgm:presLayoutVars>
      </dgm:prSet>
      <dgm:spPr/>
      <dgm:t>
        <a:bodyPr/>
        <a:lstStyle/>
        <a:p>
          <a:endParaRPr lang="en-US"/>
        </a:p>
      </dgm:t>
    </dgm:pt>
    <dgm:pt modelId="{42AE4F5D-B255-4C9B-894F-13566A1BB2E3}" type="pres">
      <dgm:prSet presAssocID="{DBA262CB-DB16-45F1-809F-AE395A7DD4ED}" presName="spacer" presStyleCnt="0"/>
      <dgm:spPr/>
    </dgm:pt>
    <dgm:pt modelId="{4852C031-0FD0-42A1-B76C-5C75F03B2586}" type="pres">
      <dgm:prSet presAssocID="{44E17576-94FF-457E-916A-2728C3606D4D}" presName="parentText" presStyleLbl="node1" presStyleIdx="2" presStyleCnt="5">
        <dgm:presLayoutVars>
          <dgm:chMax val="0"/>
          <dgm:bulletEnabled val="1"/>
        </dgm:presLayoutVars>
      </dgm:prSet>
      <dgm:spPr/>
      <dgm:t>
        <a:bodyPr/>
        <a:lstStyle/>
        <a:p>
          <a:endParaRPr lang="en-US"/>
        </a:p>
      </dgm:t>
    </dgm:pt>
    <dgm:pt modelId="{0C67BC22-5022-40E3-AACB-81DA27ADAED5}" type="pres">
      <dgm:prSet presAssocID="{B1B6B0D8-6432-42E1-8ADE-4B14EBEBEB2A}" presName="spacer" presStyleCnt="0"/>
      <dgm:spPr/>
    </dgm:pt>
    <dgm:pt modelId="{CDDDDD21-A01E-46E4-BFCD-11ECBF42F503}" type="pres">
      <dgm:prSet presAssocID="{EA872780-94AF-4541-94BF-3FA450C0EE4A}" presName="parentText" presStyleLbl="node1" presStyleIdx="3" presStyleCnt="5">
        <dgm:presLayoutVars>
          <dgm:chMax val="0"/>
          <dgm:bulletEnabled val="1"/>
        </dgm:presLayoutVars>
      </dgm:prSet>
      <dgm:spPr/>
      <dgm:t>
        <a:bodyPr/>
        <a:lstStyle/>
        <a:p>
          <a:endParaRPr lang="en-US"/>
        </a:p>
      </dgm:t>
    </dgm:pt>
    <dgm:pt modelId="{A96219DE-962A-4762-8A08-101FAA680623}" type="pres">
      <dgm:prSet presAssocID="{8694FF30-F6FE-4667-B1AD-2DD1525DC5A9}" presName="spacer" presStyleCnt="0"/>
      <dgm:spPr/>
    </dgm:pt>
    <dgm:pt modelId="{E3A414EB-30CD-4036-969B-BFB654E1A7EC}" type="pres">
      <dgm:prSet presAssocID="{05F1B807-8153-48E0-B1C7-2D9D8CC9A05F}" presName="parentText" presStyleLbl="node1" presStyleIdx="4" presStyleCnt="5" custLinFactNeighborX="146" custLinFactNeighborY="-7432">
        <dgm:presLayoutVars>
          <dgm:chMax val="0"/>
          <dgm:bulletEnabled val="1"/>
        </dgm:presLayoutVars>
      </dgm:prSet>
      <dgm:spPr/>
      <dgm:t>
        <a:bodyPr/>
        <a:lstStyle/>
        <a:p>
          <a:endParaRPr lang="en-US"/>
        </a:p>
      </dgm:t>
    </dgm:pt>
  </dgm:ptLst>
  <dgm:cxnLst>
    <dgm:cxn modelId="{70FD3EB8-40EA-47C2-BFFC-4E09459C77B2}" type="presOf" srcId="{05F1B807-8153-48E0-B1C7-2D9D8CC9A05F}" destId="{E3A414EB-30CD-4036-969B-BFB654E1A7EC}" srcOrd="0" destOrd="0" presId="urn:microsoft.com/office/officeart/2005/8/layout/vList2"/>
    <dgm:cxn modelId="{F6828E41-405C-4778-89B8-93F5F08ADD6A}" srcId="{A12F0AE7-AB24-4E37-99EA-5659716B0B79}" destId="{EA872780-94AF-4541-94BF-3FA450C0EE4A}" srcOrd="3" destOrd="0" parTransId="{F0EC75F9-3F45-4435-9C11-BD7A6EDE0DFF}" sibTransId="{8694FF30-F6FE-4667-B1AD-2DD1525DC5A9}"/>
    <dgm:cxn modelId="{C4727596-DED6-416F-B60C-D79CF209C4B3}" type="presOf" srcId="{549E2D1A-139F-4864-88D8-F505E874181C}" destId="{8A8B3651-9DA4-4A93-AD58-B481E8508380}" srcOrd="0" destOrd="0" presId="urn:microsoft.com/office/officeart/2005/8/layout/vList2"/>
    <dgm:cxn modelId="{153F1478-6936-4809-A5FC-5D48178B7F73}" srcId="{A12F0AE7-AB24-4E37-99EA-5659716B0B79}" destId="{05F1B807-8153-48E0-B1C7-2D9D8CC9A05F}" srcOrd="4" destOrd="0" parTransId="{41AA5257-620E-4E0F-947A-423AC47B08DB}" sibTransId="{AA0ACC68-5C7D-4576-8A6C-2C7C62FA153C}"/>
    <dgm:cxn modelId="{5429C5BF-DC24-4107-8FFC-F3C5DF8D17D7}" srcId="{A12F0AE7-AB24-4E37-99EA-5659716B0B79}" destId="{549E2D1A-139F-4864-88D8-F505E874181C}" srcOrd="0" destOrd="0" parTransId="{B7E43FF3-7E29-4185-9307-E3181D6D333D}" sibTransId="{AFAB3FC1-34B6-4F35-9769-0E7461AB1A42}"/>
    <dgm:cxn modelId="{6C95D40F-A0D5-47C4-960F-5435EF71695D}" type="presOf" srcId="{44E17576-94FF-457E-916A-2728C3606D4D}" destId="{4852C031-0FD0-42A1-B76C-5C75F03B2586}" srcOrd="0" destOrd="0" presId="urn:microsoft.com/office/officeart/2005/8/layout/vList2"/>
    <dgm:cxn modelId="{FB040810-48EE-485D-854B-01AB107D5A49}" type="presOf" srcId="{EA872780-94AF-4541-94BF-3FA450C0EE4A}" destId="{CDDDDD21-A01E-46E4-BFCD-11ECBF42F503}" srcOrd="0" destOrd="0" presId="urn:microsoft.com/office/officeart/2005/8/layout/vList2"/>
    <dgm:cxn modelId="{59495EB0-3184-4624-B349-6EA8B8511078}" type="presOf" srcId="{A2968CBD-5EE4-48C8-B95B-97E1A3D9022D}" destId="{A0D608B8-7414-41C0-A2B8-39C045E92DC2}" srcOrd="0" destOrd="0" presId="urn:microsoft.com/office/officeart/2005/8/layout/vList2"/>
    <dgm:cxn modelId="{C2A2EEDC-C248-476E-B2C6-39B177CB69DD}" srcId="{A12F0AE7-AB24-4E37-99EA-5659716B0B79}" destId="{44E17576-94FF-457E-916A-2728C3606D4D}" srcOrd="2" destOrd="0" parTransId="{0C79A4F2-60B4-46C3-8670-6F18E7433845}" sibTransId="{B1B6B0D8-6432-42E1-8ADE-4B14EBEBEB2A}"/>
    <dgm:cxn modelId="{61A20F39-6163-415A-B57D-B127F87AF9AD}" type="presOf" srcId="{A12F0AE7-AB24-4E37-99EA-5659716B0B79}" destId="{A1C2029A-6C18-44A2-AB9F-AA7A3C7E7793}" srcOrd="0" destOrd="0" presId="urn:microsoft.com/office/officeart/2005/8/layout/vList2"/>
    <dgm:cxn modelId="{B9EDF819-2B71-4033-B820-B24837878558}" srcId="{A12F0AE7-AB24-4E37-99EA-5659716B0B79}" destId="{A2968CBD-5EE4-48C8-B95B-97E1A3D9022D}" srcOrd="1" destOrd="0" parTransId="{9751A064-276F-433F-BE27-388C1FB065D1}" sibTransId="{DBA262CB-DB16-45F1-809F-AE395A7DD4ED}"/>
    <dgm:cxn modelId="{33D898B5-D47B-4483-B00C-C401B6A198EE}" type="presParOf" srcId="{A1C2029A-6C18-44A2-AB9F-AA7A3C7E7793}" destId="{8A8B3651-9DA4-4A93-AD58-B481E8508380}" srcOrd="0" destOrd="0" presId="urn:microsoft.com/office/officeart/2005/8/layout/vList2"/>
    <dgm:cxn modelId="{0756E806-F9DB-441D-BA51-88CA3B9DD168}" type="presParOf" srcId="{A1C2029A-6C18-44A2-AB9F-AA7A3C7E7793}" destId="{5CF53460-D190-474D-A148-49508F7000AB}" srcOrd="1" destOrd="0" presId="urn:microsoft.com/office/officeart/2005/8/layout/vList2"/>
    <dgm:cxn modelId="{5B7FF352-F9E3-4465-BD19-5451699829DF}" type="presParOf" srcId="{A1C2029A-6C18-44A2-AB9F-AA7A3C7E7793}" destId="{A0D608B8-7414-41C0-A2B8-39C045E92DC2}" srcOrd="2" destOrd="0" presId="urn:microsoft.com/office/officeart/2005/8/layout/vList2"/>
    <dgm:cxn modelId="{7A797A20-6025-4624-A758-0DC91275A7D6}" type="presParOf" srcId="{A1C2029A-6C18-44A2-AB9F-AA7A3C7E7793}" destId="{42AE4F5D-B255-4C9B-894F-13566A1BB2E3}" srcOrd="3" destOrd="0" presId="urn:microsoft.com/office/officeart/2005/8/layout/vList2"/>
    <dgm:cxn modelId="{74C99E48-0B55-49F0-BD85-1B8029A8BBB2}" type="presParOf" srcId="{A1C2029A-6C18-44A2-AB9F-AA7A3C7E7793}" destId="{4852C031-0FD0-42A1-B76C-5C75F03B2586}" srcOrd="4" destOrd="0" presId="urn:microsoft.com/office/officeart/2005/8/layout/vList2"/>
    <dgm:cxn modelId="{ED35EB77-B14C-4AC9-A9EC-94FE2E92CB88}" type="presParOf" srcId="{A1C2029A-6C18-44A2-AB9F-AA7A3C7E7793}" destId="{0C67BC22-5022-40E3-AACB-81DA27ADAED5}" srcOrd="5" destOrd="0" presId="urn:microsoft.com/office/officeart/2005/8/layout/vList2"/>
    <dgm:cxn modelId="{06683BC3-153B-4D66-990C-E6C398E32577}" type="presParOf" srcId="{A1C2029A-6C18-44A2-AB9F-AA7A3C7E7793}" destId="{CDDDDD21-A01E-46E4-BFCD-11ECBF42F503}" srcOrd="6" destOrd="0" presId="urn:microsoft.com/office/officeart/2005/8/layout/vList2"/>
    <dgm:cxn modelId="{C319E3B2-854D-4414-921A-5C768857256F}" type="presParOf" srcId="{A1C2029A-6C18-44A2-AB9F-AA7A3C7E7793}" destId="{A96219DE-962A-4762-8A08-101FAA680623}" srcOrd="7" destOrd="0" presId="urn:microsoft.com/office/officeart/2005/8/layout/vList2"/>
    <dgm:cxn modelId="{D8F612B0-5A38-4D45-99FD-31462A598B87}" type="presParOf" srcId="{A1C2029A-6C18-44A2-AB9F-AA7A3C7E7793}" destId="{E3A414EB-30CD-4036-969B-BFB654E1A7E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693747-58D3-47E5-A77F-92EEEDFBAD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263D9A9-25A8-48F7-BA72-E74802BDC1F0}">
      <dgm:prSet custT="1"/>
      <dgm:spPr>
        <a:solidFill>
          <a:srgbClr val="1C2958"/>
        </a:solidFill>
      </dgm:spPr>
      <dgm:t>
        <a:bodyPr/>
        <a:lstStyle/>
        <a:p>
          <a:pPr rtl="0"/>
          <a:r>
            <a:rPr lang="en-US" sz="1400" b="0" i="0" dirty="0" smtClean="0">
              <a:latin typeface="Avenir Book" charset="0"/>
              <a:ea typeface="Avenir Book" charset="0"/>
              <a:cs typeface="Avenir Book" charset="0"/>
            </a:rPr>
            <a:t>Verifies if an test instrument is functioning properly and within specification</a:t>
          </a:r>
          <a:endParaRPr lang="en-US" sz="1400" b="0" i="0" dirty="0">
            <a:latin typeface="Avenir Book" charset="0"/>
            <a:ea typeface="Avenir Book" charset="0"/>
            <a:cs typeface="Avenir Book" charset="0"/>
          </a:endParaRPr>
        </a:p>
      </dgm:t>
    </dgm:pt>
    <dgm:pt modelId="{9EE364BD-76CC-4A33-A45E-AA4970814394}" type="parTrans" cxnId="{1F329ACC-D227-4631-90A8-1E749C0C11C6}">
      <dgm:prSet/>
      <dgm:spPr/>
      <dgm:t>
        <a:bodyPr/>
        <a:lstStyle/>
        <a:p>
          <a:endParaRPr lang="en-US" sz="1400"/>
        </a:p>
      </dgm:t>
    </dgm:pt>
    <dgm:pt modelId="{A1D05246-6465-40C0-8E85-A87B5A4D3CB4}" type="sibTrans" cxnId="{1F329ACC-D227-4631-90A8-1E749C0C11C6}">
      <dgm:prSet/>
      <dgm:spPr/>
      <dgm:t>
        <a:bodyPr/>
        <a:lstStyle/>
        <a:p>
          <a:endParaRPr lang="en-US" sz="1400"/>
        </a:p>
      </dgm:t>
    </dgm:pt>
    <dgm:pt modelId="{042AD5FD-B48D-49C5-9A83-8BF4516EA1A8}">
      <dgm:prSet custT="1"/>
      <dgm:spPr>
        <a:solidFill>
          <a:srgbClr val="1C2958"/>
        </a:solidFill>
      </dgm:spPr>
      <dgm:t>
        <a:bodyPr/>
        <a:lstStyle/>
        <a:p>
          <a:pPr rtl="0"/>
          <a:r>
            <a:rPr lang="en-US" sz="1400" b="0" i="0" dirty="0" smtClean="0">
              <a:latin typeface="Avenir Book" charset="0"/>
              <a:ea typeface="Avenir Book" charset="0"/>
              <a:cs typeface="Avenir Book" charset="0"/>
            </a:rPr>
            <a:t>We recommend annual calibration (some go with 6 month)</a:t>
          </a:r>
          <a:endParaRPr lang="en-US" sz="1400" b="0" i="0" dirty="0">
            <a:latin typeface="Avenir Book" charset="0"/>
            <a:ea typeface="Avenir Book" charset="0"/>
            <a:cs typeface="Avenir Book" charset="0"/>
          </a:endParaRPr>
        </a:p>
      </dgm:t>
    </dgm:pt>
    <dgm:pt modelId="{51C70C2C-755F-4C6A-9E64-F45BC3ED47B6}" type="parTrans" cxnId="{E5A61477-7119-465F-8857-72952B1CAA29}">
      <dgm:prSet/>
      <dgm:spPr/>
      <dgm:t>
        <a:bodyPr/>
        <a:lstStyle/>
        <a:p>
          <a:endParaRPr lang="en-US" sz="1400"/>
        </a:p>
      </dgm:t>
    </dgm:pt>
    <dgm:pt modelId="{B24F8A55-3E77-4B24-B820-0F2EBC23566F}" type="sibTrans" cxnId="{E5A61477-7119-465F-8857-72952B1CAA29}">
      <dgm:prSet/>
      <dgm:spPr/>
      <dgm:t>
        <a:bodyPr/>
        <a:lstStyle/>
        <a:p>
          <a:endParaRPr lang="en-US" sz="1400"/>
        </a:p>
      </dgm:t>
    </dgm:pt>
    <dgm:pt modelId="{3469506A-A4DE-4A35-8278-8360843E2207}">
      <dgm:prSet custT="1"/>
      <dgm:spPr>
        <a:solidFill>
          <a:srgbClr val="1C2958"/>
        </a:solidFill>
      </dgm:spPr>
      <dgm:t>
        <a:bodyPr/>
        <a:lstStyle/>
        <a:p>
          <a:pPr rtl="0"/>
          <a:r>
            <a:rPr lang="en-US" sz="1400" b="0" i="0" dirty="0" smtClean="0">
              <a:latin typeface="Avenir Book" charset="0"/>
              <a:ea typeface="Avenir Book" charset="0"/>
              <a:cs typeface="Avenir Book" charset="0"/>
            </a:rPr>
            <a:t>Calibration Certificate, before and after data</a:t>
          </a:r>
          <a:endParaRPr lang="en-US" sz="1400" b="0" i="0" dirty="0">
            <a:latin typeface="Avenir Book" charset="0"/>
            <a:ea typeface="Avenir Book" charset="0"/>
            <a:cs typeface="Avenir Book" charset="0"/>
          </a:endParaRPr>
        </a:p>
      </dgm:t>
    </dgm:pt>
    <dgm:pt modelId="{6F34E0CC-1486-47AD-8235-A1C1E54D58DF}" type="parTrans" cxnId="{3D1BAEBA-D46C-4FD6-9B6A-D7A15C2CCA0A}">
      <dgm:prSet/>
      <dgm:spPr/>
      <dgm:t>
        <a:bodyPr/>
        <a:lstStyle/>
        <a:p>
          <a:endParaRPr lang="en-US" sz="1400"/>
        </a:p>
      </dgm:t>
    </dgm:pt>
    <dgm:pt modelId="{B69CBA43-8D4A-4FDF-B9D6-8CC1CD73B659}" type="sibTrans" cxnId="{3D1BAEBA-D46C-4FD6-9B6A-D7A15C2CCA0A}">
      <dgm:prSet/>
      <dgm:spPr/>
      <dgm:t>
        <a:bodyPr/>
        <a:lstStyle/>
        <a:p>
          <a:endParaRPr lang="en-US" sz="1400"/>
        </a:p>
      </dgm:t>
    </dgm:pt>
    <dgm:pt modelId="{8C18C5A4-482E-418D-AD8C-4CA3D820497D}">
      <dgm:prSet custT="1"/>
      <dgm:spPr>
        <a:solidFill>
          <a:srgbClr val="1C2958"/>
        </a:solidFill>
      </dgm:spPr>
      <dgm:t>
        <a:bodyPr/>
        <a:lstStyle/>
        <a:p>
          <a:pPr rtl="0"/>
          <a:r>
            <a:rPr lang="en-US" sz="1400" b="0" i="0" dirty="0" smtClean="0">
              <a:latin typeface="Avenir Book" charset="0"/>
              <a:ea typeface="Avenir Book" charset="0"/>
              <a:cs typeface="Avenir Book" charset="0"/>
            </a:rPr>
            <a:t>Accredited Calibration with measurement data and uncertainty traceable to NIST</a:t>
          </a:r>
          <a:endParaRPr lang="en-US" sz="1400" b="0" i="0" dirty="0">
            <a:latin typeface="Avenir Book" charset="0"/>
            <a:ea typeface="Avenir Book" charset="0"/>
            <a:cs typeface="Avenir Book" charset="0"/>
          </a:endParaRPr>
        </a:p>
      </dgm:t>
    </dgm:pt>
    <dgm:pt modelId="{9B54B437-61AD-4CB8-9847-4DD7CFDD8B15}" type="parTrans" cxnId="{36961A48-C14C-448A-9ECC-2C1E1B0F2E5D}">
      <dgm:prSet/>
      <dgm:spPr/>
      <dgm:t>
        <a:bodyPr/>
        <a:lstStyle/>
        <a:p>
          <a:endParaRPr lang="en-US" sz="1400"/>
        </a:p>
      </dgm:t>
    </dgm:pt>
    <dgm:pt modelId="{20E6C6AE-E39A-46A4-BA80-629618DC2457}" type="sibTrans" cxnId="{36961A48-C14C-448A-9ECC-2C1E1B0F2E5D}">
      <dgm:prSet/>
      <dgm:spPr/>
      <dgm:t>
        <a:bodyPr/>
        <a:lstStyle/>
        <a:p>
          <a:endParaRPr lang="en-US" sz="1400"/>
        </a:p>
      </dgm:t>
    </dgm:pt>
    <dgm:pt modelId="{F41CB065-8EF6-49C6-B547-2125F6A432F5}">
      <dgm:prSet custT="1"/>
      <dgm:spPr>
        <a:solidFill>
          <a:srgbClr val="1C2958"/>
        </a:solidFill>
      </dgm:spPr>
      <dgm:t>
        <a:bodyPr/>
        <a:lstStyle/>
        <a:p>
          <a:pPr rtl="0"/>
          <a:r>
            <a:rPr lang="en-US" sz="1400" b="0" i="0" dirty="0" smtClean="0">
              <a:latin typeface="Avenir Book" charset="0"/>
              <a:ea typeface="Avenir Book" charset="0"/>
              <a:cs typeface="Avenir Book" charset="0"/>
            </a:rPr>
            <a:t>Associated Research offers the  following: ISO 17025, ANSI Z540.1-1994, CTL Specification Sheet DSH 251B, </a:t>
          </a:r>
          <a:r>
            <a:rPr lang="en-US" sz="1400" b="0" i="0" dirty="0" err="1" smtClean="0">
              <a:latin typeface="Avenir Book" charset="0"/>
              <a:ea typeface="Avenir Book" charset="0"/>
              <a:cs typeface="Avenir Book" charset="0"/>
            </a:rPr>
            <a:t>Denan’s</a:t>
          </a:r>
          <a:r>
            <a:rPr lang="en-US" sz="1400" b="0" i="0" dirty="0" smtClean="0">
              <a:latin typeface="Avenir Book" charset="0"/>
              <a:ea typeface="Avenir Book" charset="0"/>
              <a:cs typeface="Avenir Book" charset="0"/>
            </a:rPr>
            <a:t> Law</a:t>
          </a:r>
          <a:endParaRPr lang="en-US" sz="1400" b="0" i="0" dirty="0">
            <a:latin typeface="Avenir Book" charset="0"/>
            <a:ea typeface="Avenir Book" charset="0"/>
            <a:cs typeface="Avenir Book" charset="0"/>
          </a:endParaRPr>
        </a:p>
      </dgm:t>
    </dgm:pt>
    <dgm:pt modelId="{024717BF-23BE-42B0-8C72-E236E46DD94E}" type="parTrans" cxnId="{EB14B440-1014-4799-BEC7-9804E4612379}">
      <dgm:prSet/>
      <dgm:spPr/>
      <dgm:t>
        <a:bodyPr/>
        <a:lstStyle/>
        <a:p>
          <a:endParaRPr lang="en-US" sz="1400"/>
        </a:p>
      </dgm:t>
    </dgm:pt>
    <dgm:pt modelId="{50D91ED4-8186-4245-9078-867C8F3D3016}" type="sibTrans" cxnId="{EB14B440-1014-4799-BEC7-9804E4612379}">
      <dgm:prSet/>
      <dgm:spPr/>
      <dgm:t>
        <a:bodyPr/>
        <a:lstStyle/>
        <a:p>
          <a:endParaRPr lang="en-US" sz="1400"/>
        </a:p>
      </dgm:t>
    </dgm:pt>
    <dgm:pt modelId="{A95A3320-5351-431E-A4BD-8B1D81C40BF2}" type="pres">
      <dgm:prSet presAssocID="{E5693747-58D3-47E5-A77F-92EEEDFBAD78}" presName="linear" presStyleCnt="0">
        <dgm:presLayoutVars>
          <dgm:animLvl val="lvl"/>
          <dgm:resizeHandles val="exact"/>
        </dgm:presLayoutVars>
      </dgm:prSet>
      <dgm:spPr/>
      <dgm:t>
        <a:bodyPr/>
        <a:lstStyle/>
        <a:p>
          <a:endParaRPr lang="en-US"/>
        </a:p>
      </dgm:t>
    </dgm:pt>
    <dgm:pt modelId="{1549EDF1-7129-4F9E-A822-A45C0249559D}" type="pres">
      <dgm:prSet presAssocID="{9263D9A9-25A8-48F7-BA72-E74802BDC1F0}" presName="parentText" presStyleLbl="node1" presStyleIdx="0" presStyleCnt="5" custLinFactNeighborX="235" custLinFactNeighborY="-53577">
        <dgm:presLayoutVars>
          <dgm:chMax val="0"/>
          <dgm:bulletEnabled val="1"/>
        </dgm:presLayoutVars>
      </dgm:prSet>
      <dgm:spPr/>
      <dgm:t>
        <a:bodyPr/>
        <a:lstStyle/>
        <a:p>
          <a:endParaRPr lang="en-US"/>
        </a:p>
      </dgm:t>
    </dgm:pt>
    <dgm:pt modelId="{8F231E78-3ADC-4D71-A68C-7793C5A3556A}" type="pres">
      <dgm:prSet presAssocID="{A1D05246-6465-40C0-8E85-A87B5A4D3CB4}" presName="spacer" presStyleCnt="0"/>
      <dgm:spPr/>
    </dgm:pt>
    <dgm:pt modelId="{C70DF281-6079-4BE2-9F09-38B23372D28D}" type="pres">
      <dgm:prSet presAssocID="{042AD5FD-B48D-49C5-9A83-8BF4516EA1A8}" presName="parentText" presStyleLbl="node1" presStyleIdx="1" presStyleCnt="5">
        <dgm:presLayoutVars>
          <dgm:chMax val="0"/>
          <dgm:bulletEnabled val="1"/>
        </dgm:presLayoutVars>
      </dgm:prSet>
      <dgm:spPr/>
      <dgm:t>
        <a:bodyPr/>
        <a:lstStyle/>
        <a:p>
          <a:endParaRPr lang="en-US"/>
        </a:p>
      </dgm:t>
    </dgm:pt>
    <dgm:pt modelId="{59355236-C546-42ED-AB6D-DB83E53D06F7}" type="pres">
      <dgm:prSet presAssocID="{B24F8A55-3E77-4B24-B820-0F2EBC23566F}" presName="spacer" presStyleCnt="0"/>
      <dgm:spPr/>
    </dgm:pt>
    <dgm:pt modelId="{747B9147-33D0-4AD8-81AB-79D33DDEB298}" type="pres">
      <dgm:prSet presAssocID="{3469506A-A4DE-4A35-8278-8360843E2207}" presName="parentText" presStyleLbl="node1" presStyleIdx="2" presStyleCnt="5" custLinFactNeighborX="235">
        <dgm:presLayoutVars>
          <dgm:chMax val="0"/>
          <dgm:bulletEnabled val="1"/>
        </dgm:presLayoutVars>
      </dgm:prSet>
      <dgm:spPr/>
      <dgm:t>
        <a:bodyPr/>
        <a:lstStyle/>
        <a:p>
          <a:endParaRPr lang="en-US"/>
        </a:p>
      </dgm:t>
    </dgm:pt>
    <dgm:pt modelId="{B305556B-BCFB-4057-BB53-0DC1648FB6F9}" type="pres">
      <dgm:prSet presAssocID="{B69CBA43-8D4A-4FDF-B9D6-8CC1CD73B659}" presName="spacer" presStyleCnt="0"/>
      <dgm:spPr/>
    </dgm:pt>
    <dgm:pt modelId="{45351312-C39D-40C1-B223-65ED06F24355}" type="pres">
      <dgm:prSet presAssocID="{8C18C5A4-482E-418D-AD8C-4CA3D820497D}" presName="parentText" presStyleLbl="node1" presStyleIdx="3" presStyleCnt="5">
        <dgm:presLayoutVars>
          <dgm:chMax val="0"/>
          <dgm:bulletEnabled val="1"/>
        </dgm:presLayoutVars>
      </dgm:prSet>
      <dgm:spPr/>
      <dgm:t>
        <a:bodyPr/>
        <a:lstStyle/>
        <a:p>
          <a:endParaRPr lang="en-US"/>
        </a:p>
      </dgm:t>
    </dgm:pt>
    <dgm:pt modelId="{B94F763B-81AB-44A8-B981-3BA29CCB3479}" type="pres">
      <dgm:prSet presAssocID="{20E6C6AE-E39A-46A4-BA80-629618DC2457}" presName="spacer" presStyleCnt="0"/>
      <dgm:spPr/>
    </dgm:pt>
    <dgm:pt modelId="{6BA72879-CCBD-4FCA-931C-53D07F41E238}" type="pres">
      <dgm:prSet presAssocID="{F41CB065-8EF6-49C6-B547-2125F6A432F5}" presName="parentText" presStyleLbl="node1" presStyleIdx="4" presStyleCnt="5">
        <dgm:presLayoutVars>
          <dgm:chMax val="0"/>
          <dgm:bulletEnabled val="1"/>
        </dgm:presLayoutVars>
      </dgm:prSet>
      <dgm:spPr/>
      <dgm:t>
        <a:bodyPr/>
        <a:lstStyle/>
        <a:p>
          <a:endParaRPr lang="en-US"/>
        </a:p>
      </dgm:t>
    </dgm:pt>
  </dgm:ptLst>
  <dgm:cxnLst>
    <dgm:cxn modelId="{F4056625-09D4-4CDB-B258-0A9288787A92}" type="presOf" srcId="{9263D9A9-25A8-48F7-BA72-E74802BDC1F0}" destId="{1549EDF1-7129-4F9E-A822-A45C0249559D}" srcOrd="0" destOrd="0" presId="urn:microsoft.com/office/officeart/2005/8/layout/vList2"/>
    <dgm:cxn modelId="{3BA4E13D-BEA0-44FD-B29C-FCBD53D5DCDD}" type="presOf" srcId="{042AD5FD-B48D-49C5-9A83-8BF4516EA1A8}" destId="{C70DF281-6079-4BE2-9F09-38B23372D28D}" srcOrd="0" destOrd="0" presId="urn:microsoft.com/office/officeart/2005/8/layout/vList2"/>
    <dgm:cxn modelId="{EB14B440-1014-4799-BEC7-9804E4612379}" srcId="{E5693747-58D3-47E5-A77F-92EEEDFBAD78}" destId="{F41CB065-8EF6-49C6-B547-2125F6A432F5}" srcOrd="4" destOrd="0" parTransId="{024717BF-23BE-42B0-8C72-E236E46DD94E}" sibTransId="{50D91ED4-8186-4245-9078-867C8F3D3016}"/>
    <dgm:cxn modelId="{17EEF57C-921B-4E4D-AAE9-E138CCDA39D9}" type="presOf" srcId="{3469506A-A4DE-4A35-8278-8360843E2207}" destId="{747B9147-33D0-4AD8-81AB-79D33DDEB298}" srcOrd="0" destOrd="0" presId="urn:microsoft.com/office/officeart/2005/8/layout/vList2"/>
    <dgm:cxn modelId="{36961A48-C14C-448A-9ECC-2C1E1B0F2E5D}" srcId="{E5693747-58D3-47E5-A77F-92EEEDFBAD78}" destId="{8C18C5A4-482E-418D-AD8C-4CA3D820497D}" srcOrd="3" destOrd="0" parTransId="{9B54B437-61AD-4CB8-9847-4DD7CFDD8B15}" sibTransId="{20E6C6AE-E39A-46A4-BA80-629618DC2457}"/>
    <dgm:cxn modelId="{3D1BAEBA-D46C-4FD6-9B6A-D7A15C2CCA0A}" srcId="{E5693747-58D3-47E5-A77F-92EEEDFBAD78}" destId="{3469506A-A4DE-4A35-8278-8360843E2207}" srcOrd="2" destOrd="0" parTransId="{6F34E0CC-1486-47AD-8235-A1C1E54D58DF}" sibTransId="{B69CBA43-8D4A-4FDF-B9D6-8CC1CD73B659}"/>
    <dgm:cxn modelId="{A004F0AC-3B03-40A9-9FD1-5013925671C2}" type="presOf" srcId="{8C18C5A4-482E-418D-AD8C-4CA3D820497D}" destId="{45351312-C39D-40C1-B223-65ED06F24355}" srcOrd="0" destOrd="0" presId="urn:microsoft.com/office/officeart/2005/8/layout/vList2"/>
    <dgm:cxn modelId="{1F329ACC-D227-4631-90A8-1E749C0C11C6}" srcId="{E5693747-58D3-47E5-A77F-92EEEDFBAD78}" destId="{9263D9A9-25A8-48F7-BA72-E74802BDC1F0}" srcOrd="0" destOrd="0" parTransId="{9EE364BD-76CC-4A33-A45E-AA4970814394}" sibTransId="{A1D05246-6465-40C0-8E85-A87B5A4D3CB4}"/>
    <dgm:cxn modelId="{EE3793F0-D879-4188-B6DD-8E43F030562A}" type="presOf" srcId="{F41CB065-8EF6-49C6-B547-2125F6A432F5}" destId="{6BA72879-CCBD-4FCA-931C-53D07F41E238}" srcOrd="0" destOrd="0" presId="urn:microsoft.com/office/officeart/2005/8/layout/vList2"/>
    <dgm:cxn modelId="{E5A61477-7119-465F-8857-72952B1CAA29}" srcId="{E5693747-58D3-47E5-A77F-92EEEDFBAD78}" destId="{042AD5FD-B48D-49C5-9A83-8BF4516EA1A8}" srcOrd="1" destOrd="0" parTransId="{51C70C2C-755F-4C6A-9E64-F45BC3ED47B6}" sibTransId="{B24F8A55-3E77-4B24-B820-0F2EBC23566F}"/>
    <dgm:cxn modelId="{CFF0AE31-2FEA-4047-8E3A-13974BF9C123}" type="presOf" srcId="{E5693747-58D3-47E5-A77F-92EEEDFBAD78}" destId="{A95A3320-5351-431E-A4BD-8B1D81C40BF2}" srcOrd="0" destOrd="0" presId="urn:microsoft.com/office/officeart/2005/8/layout/vList2"/>
    <dgm:cxn modelId="{D18274FD-69AA-40AA-88E4-CB56D05BC7A7}" type="presParOf" srcId="{A95A3320-5351-431E-A4BD-8B1D81C40BF2}" destId="{1549EDF1-7129-4F9E-A822-A45C0249559D}" srcOrd="0" destOrd="0" presId="urn:microsoft.com/office/officeart/2005/8/layout/vList2"/>
    <dgm:cxn modelId="{C4B3ED24-EA13-47A9-8984-49FE6406D966}" type="presParOf" srcId="{A95A3320-5351-431E-A4BD-8B1D81C40BF2}" destId="{8F231E78-3ADC-4D71-A68C-7793C5A3556A}" srcOrd="1" destOrd="0" presId="urn:microsoft.com/office/officeart/2005/8/layout/vList2"/>
    <dgm:cxn modelId="{D631BA64-9D09-4DD4-AC36-F5492EAF8D57}" type="presParOf" srcId="{A95A3320-5351-431E-A4BD-8B1D81C40BF2}" destId="{C70DF281-6079-4BE2-9F09-38B23372D28D}" srcOrd="2" destOrd="0" presId="urn:microsoft.com/office/officeart/2005/8/layout/vList2"/>
    <dgm:cxn modelId="{FD84D017-80A3-4D9F-8F36-6C6E360F60A6}" type="presParOf" srcId="{A95A3320-5351-431E-A4BD-8B1D81C40BF2}" destId="{59355236-C546-42ED-AB6D-DB83E53D06F7}" srcOrd="3" destOrd="0" presId="urn:microsoft.com/office/officeart/2005/8/layout/vList2"/>
    <dgm:cxn modelId="{D372D8B5-836D-4A9F-BA66-678CDFE1F53F}" type="presParOf" srcId="{A95A3320-5351-431E-A4BD-8B1D81C40BF2}" destId="{747B9147-33D0-4AD8-81AB-79D33DDEB298}" srcOrd="4" destOrd="0" presId="urn:microsoft.com/office/officeart/2005/8/layout/vList2"/>
    <dgm:cxn modelId="{F3312C19-E914-4F8B-946C-E1604D30D555}" type="presParOf" srcId="{A95A3320-5351-431E-A4BD-8B1D81C40BF2}" destId="{B305556B-BCFB-4057-BB53-0DC1648FB6F9}" srcOrd="5" destOrd="0" presId="urn:microsoft.com/office/officeart/2005/8/layout/vList2"/>
    <dgm:cxn modelId="{C5493EA8-7F35-4825-841A-7E767F2590C9}" type="presParOf" srcId="{A95A3320-5351-431E-A4BD-8B1D81C40BF2}" destId="{45351312-C39D-40C1-B223-65ED06F24355}" srcOrd="6" destOrd="0" presId="urn:microsoft.com/office/officeart/2005/8/layout/vList2"/>
    <dgm:cxn modelId="{1C0CE4CF-C00E-463C-8D29-09842AAE211D}" type="presParOf" srcId="{A95A3320-5351-431E-A4BD-8B1D81C40BF2}" destId="{B94F763B-81AB-44A8-B981-3BA29CCB3479}" srcOrd="7" destOrd="0" presId="urn:microsoft.com/office/officeart/2005/8/layout/vList2"/>
    <dgm:cxn modelId="{D2ACE0B9-DB2A-4C08-8276-FAE583EB9FEA}" type="presParOf" srcId="{A95A3320-5351-431E-A4BD-8B1D81C40BF2}" destId="{6BA72879-CCBD-4FCA-931C-53D07F41E23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27CD91-4048-4A35-8C62-15EEFAAB95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EAC0883-6E55-4602-ABD3-F77CF9BF6659}">
      <dgm:prSet custT="1"/>
      <dgm:spPr>
        <a:solidFill>
          <a:srgbClr val="1C2A58"/>
        </a:solidFill>
      </dgm:spPr>
      <dgm:t>
        <a:bodyPr/>
        <a:lstStyle/>
        <a:p>
          <a:pPr rtl="0"/>
          <a:r>
            <a:rPr lang="en-US" sz="1600" b="0" i="0" dirty="0" smtClean="0">
              <a:latin typeface="Avenir Roman" charset="0"/>
              <a:ea typeface="Avenir Roman" charset="0"/>
              <a:cs typeface="Avenir Roman" charset="0"/>
            </a:rPr>
            <a:t>An electrical safety test is only as good as the test instrument</a:t>
          </a:r>
          <a:endParaRPr lang="en-US" sz="1600" b="0" i="0" dirty="0">
            <a:latin typeface="Avenir Roman" charset="0"/>
            <a:ea typeface="Avenir Roman" charset="0"/>
            <a:cs typeface="Avenir Roman" charset="0"/>
          </a:endParaRPr>
        </a:p>
      </dgm:t>
    </dgm:pt>
    <dgm:pt modelId="{6429A9DD-0B55-4A31-92FF-18224138A7DA}" type="parTrans" cxnId="{9E6894C1-489F-42B8-8291-B0029F463D6C}">
      <dgm:prSet/>
      <dgm:spPr/>
      <dgm:t>
        <a:bodyPr/>
        <a:lstStyle/>
        <a:p>
          <a:endParaRPr lang="en-US" sz="1800">
            <a:latin typeface="Avenir Book" charset="0"/>
            <a:ea typeface="Avenir Book" charset="0"/>
            <a:cs typeface="Avenir Book" charset="0"/>
          </a:endParaRPr>
        </a:p>
      </dgm:t>
    </dgm:pt>
    <dgm:pt modelId="{615BD830-CAA8-44B6-94B4-8955591A597F}" type="sibTrans" cxnId="{9E6894C1-489F-42B8-8291-B0029F463D6C}">
      <dgm:prSet/>
      <dgm:spPr/>
      <dgm:t>
        <a:bodyPr/>
        <a:lstStyle/>
        <a:p>
          <a:endParaRPr lang="en-US" sz="1800">
            <a:latin typeface="Avenir Book" charset="0"/>
            <a:ea typeface="Avenir Book" charset="0"/>
            <a:cs typeface="Avenir Book" charset="0"/>
          </a:endParaRPr>
        </a:p>
      </dgm:t>
    </dgm:pt>
    <dgm:pt modelId="{AB90672D-EE16-4901-85D0-01C0B26EDE6E}">
      <dgm:prSet custT="1"/>
      <dgm:spPr>
        <a:solidFill>
          <a:srgbClr val="1C2A58"/>
        </a:solidFill>
      </dgm:spPr>
      <dgm:t>
        <a:bodyPr/>
        <a:lstStyle/>
        <a:p>
          <a:pPr rtl="0"/>
          <a:r>
            <a:rPr lang="en-US" sz="1600" b="0" i="0" dirty="0" smtClean="0">
              <a:latin typeface="Avenir Roman" charset="0"/>
              <a:ea typeface="Avenir Roman" charset="0"/>
              <a:cs typeface="Avenir Roman" charset="0"/>
            </a:rPr>
            <a:t>Simple way of checking if the failure detectors are working correctly</a:t>
          </a:r>
          <a:endParaRPr lang="en-US" sz="1600" b="0" i="0" dirty="0">
            <a:latin typeface="Avenir Roman" charset="0"/>
            <a:ea typeface="Avenir Roman" charset="0"/>
            <a:cs typeface="Avenir Roman" charset="0"/>
          </a:endParaRPr>
        </a:p>
      </dgm:t>
    </dgm:pt>
    <dgm:pt modelId="{8B40FDA6-1D96-4287-8168-D30F839EB524}" type="parTrans" cxnId="{C48FE7B0-1719-4DEF-A3E4-53C1B3B30644}">
      <dgm:prSet/>
      <dgm:spPr/>
      <dgm:t>
        <a:bodyPr/>
        <a:lstStyle/>
        <a:p>
          <a:endParaRPr lang="en-US"/>
        </a:p>
      </dgm:t>
    </dgm:pt>
    <dgm:pt modelId="{74B45151-2C9E-4DE9-96B5-EC7D244C59E0}" type="sibTrans" cxnId="{C48FE7B0-1719-4DEF-A3E4-53C1B3B30644}">
      <dgm:prSet/>
      <dgm:spPr/>
      <dgm:t>
        <a:bodyPr/>
        <a:lstStyle/>
        <a:p>
          <a:endParaRPr lang="en-US"/>
        </a:p>
      </dgm:t>
    </dgm:pt>
    <dgm:pt modelId="{1D9D318C-29A6-4B2B-A340-3AA099BE3DC2}">
      <dgm:prSet custT="1"/>
      <dgm:spPr>
        <a:solidFill>
          <a:srgbClr val="1C2A58"/>
        </a:solidFill>
      </dgm:spPr>
      <dgm:t>
        <a:bodyPr/>
        <a:lstStyle/>
        <a:p>
          <a:pPr rtl="0"/>
          <a:r>
            <a:rPr lang="en-US" sz="1600" b="0" i="0" dirty="0" smtClean="0">
              <a:latin typeface="Avenir Roman" charset="0"/>
              <a:ea typeface="Avenir Roman" charset="0"/>
              <a:cs typeface="Avenir Roman" charset="0"/>
            </a:rPr>
            <a:t>Recently, test standards have started to mention the importance of instrument verification</a:t>
          </a:r>
          <a:endParaRPr lang="en-US" sz="1600" b="0" i="0" dirty="0">
            <a:latin typeface="Avenir Roman" charset="0"/>
            <a:ea typeface="Avenir Roman" charset="0"/>
            <a:cs typeface="Avenir Roman" charset="0"/>
          </a:endParaRPr>
        </a:p>
      </dgm:t>
    </dgm:pt>
    <dgm:pt modelId="{59E610CF-2A68-4371-9D49-A3244607C70B}" type="parTrans" cxnId="{4AE3CE9B-64F6-4D0A-ABB4-AF44F74E86A9}">
      <dgm:prSet/>
      <dgm:spPr/>
      <dgm:t>
        <a:bodyPr/>
        <a:lstStyle/>
        <a:p>
          <a:endParaRPr lang="en-US"/>
        </a:p>
      </dgm:t>
    </dgm:pt>
    <dgm:pt modelId="{6324ED32-7718-44BA-ABD4-C3FAFDAE5493}" type="sibTrans" cxnId="{4AE3CE9B-64F6-4D0A-ABB4-AF44F74E86A9}">
      <dgm:prSet/>
      <dgm:spPr/>
      <dgm:t>
        <a:bodyPr/>
        <a:lstStyle/>
        <a:p>
          <a:endParaRPr lang="en-US"/>
        </a:p>
      </dgm:t>
    </dgm:pt>
    <dgm:pt modelId="{9B6325D1-3B87-4F0A-82A2-7493C1A208C2}">
      <dgm:prSet custT="1"/>
      <dgm:spPr>
        <a:solidFill>
          <a:srgbClr val="1C2A58"/>
        </a:solidFill>
      </dgm:spPr>
      <dgm:t>
        <a:bodyPr/>
        <a:lstStyle/>
        <a:p>
          <a:pPr rtl="0"/>
          <a:r>
            <a:rPr lang="en-US" sz="1600" b="0" i="0" dirty="0" smtClean="0">
              <a:latin typeface="Avenir Roman" charset="0"/>
              <a:ea typeface="Avenir Roman" charset="0"/>
              <a:cs typeface="Avenir Roman" charset="0"/>
            </a:rPr>
            <a:t>Some manufacturers perform instrument verification daily or before very shift </a:t>
          </a:r>
          <a:endParaRPr lang="en-US" sz="1600" b="0" i="0" dirty="0">
            <a:latin typeface="Avenir Roman" charset="0"/>
            <a:ea typeface="Avenir Roman" charset="0"/>
            <a:cs typeface="Avenir Roman" charset="0"/>
          </a:endParaRPr>
        </a:p>
      </dgm:t>
    </dgm:pt>
    <dgm:pt modelId="{02F9231B-FD28-417F-AE49-19AFCD5A3B52}" type="parTrans" cxnId="{896ED209-95EC-4CCE-A57A-165A6FF96C5C}">
      <dgm:prSet/>
      <dgm:spPr/>
      <dgm:t>
        <a:bodyPr/>
        <a:lstStyle/>
        <a:p>
          <a:endParaRPr lang="en-US"/>
        </a:p>
      </dgm:t>
    </dgm:pt>
    <dgm:pt modelId="{D0CBC9C7-5A5D-473D-8F4E-D404FBD248DC}" type="sibTrans" cxnId="{896ED209-95EC-4CCE-A57A-165A6FF96C5C}">
      <dgm:prSet/>
      <dgm:spPr/>
      <dgm:t>
        <a:bodyPr/>
        <a:lstStyle/>
        <a:p>
          <a:endParaRPr lang="en-US"/>
        </a:p>
      </dgm:t>
    </dgm:pt>
    <dgm:pt modelId="{CC1C5662-B619-4E5B-9599-D97D09C88230}">
      <dgm:prSet custT="1"/>
      <dgm:spPr>
        <a:solidFill>
          <a:srgbClr val="1C2A58"/>
        </a:solidFill>
      </dgm:spPr>
      <dgm:t>
        <a:bodyPr/>
        <a:lstStyle/>
        <a:p>
          <a:pPr rtl="0"/>
          <a:r>
            <a:rPr lang="en-US" sz="1600" b="0" i="0" dirty="0" smtClean="0">
              <a:latin typeface="Avenir Roman" charset="0"/>
              <a:ea typeface="Avenir Roman" charset="0"/>
              <a:cs typeface="Avenir Roman" charset="0"/>
            </a:rPr>
            <a:t>Associated Research offers solutions for verification of different test types</a:t>
          </a:r>
          <a:endParaRPr lang="en-US" sz="1600" b="0" i="0" dirty="0">
            <a:latin typeface="Avenir Roman" charset="0"/>
            <a:ea typeface="Avenir Roman" charset="0"/>
            <a:cs typeface="Avenir Roman" charset="0"/>
          </a:endParaRPr>
        </a:p>
      </dgm:t>
    </dgm:pt>
    <dgm:pt modelId="{D54CB68D-7B60-4E0C-AC71-874206E50B31}" type="parTrans" cxnId="{4E8F43B6-E68C-4AB3-ABAC-345CE10D103B}">
      <dgm:prSet/>
      <dgm:spPr/>
      <dgm:t>
        <a:bodyPr/>
        <a:lstStyle/>
        <a:p>
          <a:endParaRPr lang="en-US"/>
        </a:p>
      </dgm:t>
    </dgm:pt>
    <dgm:pt modelId="{6BA7D6B1-3B3D-4114-A377-B183FECB3F07}" type="sibTrans" cxnId="{4E8F43B6-E68C-4AB3-ABAC-345CE10D103B}">
      <dgm:prSet/>
      <dgm:spPr/>
      <dgm:t>
        <a:bodyPr/>
        <a:lstStyle/>
        <a:p>
          <a:endParaRPr lang="en-US"/>
        </a:p>
      </dgm:t>
    </dgm:pt>
    <dgm:pt modelId="{69C85D10-1527-4229-84C5-E68464D20BF2}">
      <dgm:prSet custT="1"/>
      <dgm:spPr>
        <a:solidFill>
          <a:srgbClr val="1C2A58"/>
        </a:solidFill>
      </dgm:spPr>
      <dgm:t>
        <a:bodyPr/>
        <a:lstStyle/>
        <a:p>
          <a:pPr rtl="0"/>
          <a:r>
            <a:rPr lang="en-US" sz="1600" b="0" i="0" dirty="0" smtClean="0">
              <a:latin typeface="Avenir Roman" charset="0"/>
              <a:ea typeface="Avenir Roman" charset="0"/>
              <a:cs typeface="Avenir Roman" charset="0"/>
            </a:rPr>
            <a:t>Test Verification Boxes: TVB-2 and LVB-2</a:t>
          </a:r>
          <a:endParaRPr lang="en-US" sz="1600" b="0" i="0" dirty="0">
            <a:latin typeface="Avenir Roman" charset="0"/>
            <a:ea typeface="Avenir Roman" charset="0"/>
            <a:cs typeface="Avenir Roman" charset="0"/>
          </a:endParaRPr>
        </a:p>
      </dgm:t>
    </dgm:pt>
    <dgm:pt modelId="{9058FDA8-ECBB-4499-9ED2-9DD601E87DEF}" type="parTrans" cxnId="{ED1AD3E8-F73F-4F1E-8E88-37E791E19DF4}">
      <dgm:prSet/>
      <dgm:spPr/>
      <dgm:t>
        <a:bodyPr/>
        <a:lstStyle/>
        <a:p>
          <a:endParaRPr lang="en-US"/>
        </a:p>
      </dgm:t>
    </dgm:pt>
    <dgm:pt modelId="{B19F43CF-2753-4218-952F-2E0356E0710A}" type="sibTrans" cxnId="{ED1AD3E8-F73F-4F1E-8E88-37E791E19DF4}">
      <dgm:prSet/>
      <dgm:spPr/>
      <dgm:t>
        <a:bodyPr/>
        <a:lstStyle/>
        <a:p>
          <a:endParaRPr lang="en-US"/>
        </a:p>
      </dgm:t>
    </dgm:pt>
    <dgm:pt modelId="{247260DB-57BB-44D1-BDDA-C22B32E8F46F}" type="pres">
      <dgm:prSet presAssocID="{BD27CD91-4048-4A35-8C62-15EEFAAB9587}" presName="linear" presStyleCnt="0">
        <dgm:presLayoutVars>
          <dgm:animLvl val="lvl"/>
          <dgm:resizeHandles val="exact"/>
        </dgm:presLayoutVars>
      </dgm:prSet>
      <dgm:spPr/>
      <dgm:t>
        <a:bodyPr/>
        <a:lstStyle/>
        <a:p>
          <a:endParaRPr lang="en-US"/>
        </a:p>
      </dgm:t>
    </dgm:pt>
    <dgm:pt modelId="{585611E0-D717-4BA6-993B-442FA3F48F34}" type="pres">
      <dgm:prSet presAssocID="{0EAC0883-6E55-4602-ABD3-F77CF9BF6659}" presName="parentText" presStyleLbl="node1" presStyleIdx="0" presStyleCnt="6">
        <dgm:presLayoutVars>
          <dgm:chMax val="0"/>
          <dgm:bulletEnabled val="1"/>
        </dgm:presLayoutVars>
      </dgm:prSet>
      <dgm:spPr/>
      <dgm:t>
        <a:bodyPr/>
        <a:lstStyle/>
        <a:p>
          <a:endParaRPr lang="en-US"/>
        </a:p>
      </dgm:t>
    </dgm:pt>
    <dgm:pt modelId="{D92620C2-DDD4-4975-BE5A-F293D800F42F}" type="pres">
      <dgm:prSet presAssocID="{615BD830-CAA8-44B6-94B4-8955591A597F}" presName="spacer" presStyleCnt="0"/>
      <dgm:spPr/>
    </dgm:pt>
    <dgm:pt modelId="{EDCF5E82-1102-4AFE-BBAE-4216468D1A78}" type="pres">
      <dgm:prSet presAssocID="{AB90672D-EE16-4901-85D0-01C0B26EDE6E}" presName="parentText" presStyleLbl="node1" presStyleIdx="1" presStyleCnt="6" custLinFactNeighborX="-5235" custLinFactNeighborY="-26981">
        <dgm:presLayoutVars>
          <dgm:chMax val="0"/>
          <dgm:bulletEnabled val="1"/>
        </dgm:presLayoutVars>
      </dgm:prSet>
      <dgm:spPr/>
      <dgm:t>
        <a:bodyPr/>
        <a:lstStyle/>
        <a:p>
          <a:endParaRPr lang="en-US"/>
        </a:p>
      </dgm:t>
    </dgm:pt>
    <dgm:pt modelId="{8A7A992F-A5E5-4BF4-8A5B-014DF420D74A}" type="pres">
      <dgm:prSet presAssocID="{74B45151-2C9E-4DE9-96B5-EC7D244C59E0}" presName="spacer" presStyleCnt="0"/>
      <dgm:spPr/>
    </dgm:pt>
    <dgm:pt modelId="{6A7C2C54-C6C1-42C0-97E9-8EC2275FB9BB}" type="pres">
      <dgm:prSet presAssocID="{1D9D318C-29A6-4B2B-A340-3AA099BE3DC2}" presName="parentText" presStyleLbl="node1" presStyleIdx="2" presStyleCnt="6">
        <dgm:presLayoutVars>
          <dgm:chMax val="0"/>
          <dgm:bulletEnabled val="1"/>
        </dgm:presLayoutVars>
      </dgm:prSet>
      <dgm:spPr/>
      <dgm:t>
        <a:bodyPr/>
        <a:lstStyle/>
        <a:p>
          <a:endParaRPr lang="en-US"/>
        </a:p>
      </dgm:t>
    </dgm:pt>
    <dgm:pt modelId="{CD7287BF-E30D-4C78-8B1E-AE52ED2AA3C9}" type="pres">
      <dgm:prSet presAssocID="{6324ED32-7718-44BA-ABD4-C3FAFDAE5493}" presName="spacer" presStyleCnt="0"/>
      <dgm:spPr/>
    </dgm:pt>
    <dgm:pt modelId="{9F27D89F-96A1-48A9-A872-1213D00EC2EF}" type="pres">
      <dgm:prSet presAssocID="{9B6325D1-3B87-4F0A-82A2-7493C1A208C2}" presName="parentText" presStyleLbl="node1" presStyleIdx="3" presStyleCnt="6">
        <dgm:presLayoutVars>
          <dgm:chMax val="0"/>
          <dgm:bulletEnabled val="1"/>
        </dgm:presLayoutVars>
      </dgm:prSet>
      <dgm:spPr/>
      <dgm:t>
        <a:bodyPr/>
        <a:lstStyle/>
        <a:p>
          <a:endParaRPr lang="en-US"/>
        </a:p>
      </dgm:t>
    </dgm:pt>
    <dgm:pt modelId="{F811A448-379F-4B44-AD0A-37F6385AD4A8}" type="pres">
      <dgm:prSet presAssocID="{D0CBC9C7-5A5D-473D-8F4E-D404FBD248DC}" presName="spacer" presStyleCnt="0"/>
      <dgm:spPr/>
    </dgm:pt>
    <dgm:pt modelId="{0FED3022-CB77-4956-9493-08583CA524FC}" type="pres">
      <dgm:prSet presAssocID="{CC1C5662-B619-4E5B-9599-D97D09C88230}" presName="parentText" presStyleLbl="node1" presStyleIdx="4" presStyleCnt="6">
        <dgm:presLayoutVars>
          <dgm:chMax val="0"/>
          <dgm:bulletEnabled val="1"/>
        </dgm:presLayoutVars>
      </dgm:prSet>
      <dgm:spPr/>
      <dgm:t>
        <a:bodyPr/>
        <a:lstStyle/>
        <a:p>
          <a:endParaRPr lang="en-US"/>
        </a:p>
      </dgm:t>
    </dgm:pt>
    <dgm:pt modelId="{9EC3E3EC-148B-4702-92F9-2AD55A04A9B3}" type="pres">
      <dgm:prSet presAssocID="{6BA7D6B1-3B3D-4114-A377-B183FECB3F07}" presName="spacer" presStyleCnt="0"/>
      <dgm:spPr/>
    </dgm:pt>
    <dgm:pt modelId="{2E0DDFEF-50FC-4C41-90A3-A63595ED4A25}" type="pres">
      <dgm:prSet presAssocID="{69C85D10-1527-4229-84C5-E68464D20BF2}" presName="parentText" presStyleLbl="node1" presStyleIdx="5" presStyleCnt="6">
        <dgm:presLayoutVars>
          <dgm:chMax val="0"/>
          <dgm:bulletEnabled val="1"/>
        </dgm:presLayoutVars>
      </dgm:prSet>
      <dgm:spPr/>
      <dgm:t>
        <a:bodyPr/>
        <a:lstStyle/>
        <a:p>
          <a:endParaRPr lang="en-US"/>
        </a:p>
      </dgm:t>
    </dgm:pt>
  </dgm:ptLst>
  <dgm:cxnLst>
    <dgm:cxn modelId="{AF6F56D7-2777-46E9-8300-D3F58AD702CA}" type="presOf" srcId="{BD27CD91-4048-4A35-8C62-15EEFAAB9587}" destId="{247260DB-57BB-44D1-BDDA-C22B32E8F46F}" srcOrd="0" destOrd="0" presId="urn:microsoft.com/office/officeart/2005/8/layout/vList2"/>
    <dgm:cxn modelId="{4AE3CE9B-64F6-4D0A-ABB4-AF44F74E86A9}" srcId="{BD27CD91-4048-4A35-8C62-15EEFAAB9587}" destId="{1D9D318C-29A6-4B2B-A340-3AA099BE3DC2}" srcOrd="2" destOrd="0" parTransId="{59E610CF-2A68-4371-9D49-A3244607C70B}" sibTransId="{6324ED32-7718-44BA-ABD4-C3FAFDAE5493}"/>
    <dgm:cxn modelId="{22925252-16E1-4D39-B8B7-579EB2684DDB}" type="presOf" srcId="{0EAC0883-6E55-4602-ABD3-F77CF9BF6659}" destId="{585611E0-D717-4BA6-993B-442FA3F48F34}" srcOrd="0" destOrd="0" presId="urn:microsoft.com/office/officeart/2005/8/layout/vList2"/>
    <dgm:cxn modelId="{9E6894C1-489F-42B8-8291-B0029F463D6C}" srcId="{BD27CD91-4048-4A35-8C62-15EEFAAB9587}" destId="{0EAC0883-6E55-4602-ABD3-F77CF9BF6659}" srcOrd="0" destOrd="0" parTransId="{6429A9DD-0B55-4A31-92FF-18224138A7DA}" sibTransId="{615BD830-CAA8-44B6-94B4-8955591A597F}"/>
    <dgm:cxn modelId="{896ED209-95EC-4CCE-A57A-165A6FF96C5C}" srcId="{BD27CD91-4048-4A35-8C62-15EEFAAB9587}" destId="{9B6325D1-3B87-4F0A-82A2-7493C1A208C2}" srcOrd="3" destOrd="0" parTransId="{02F9231B-FD28-417F-AE49-19AFCD5A3B52}" sibTransId="{D0CBC9C7-5A5D-473D-8F4E-D404FBD248DC}"/>
    <dgm:cxn modelId="{ED1AD3E8-F73F-4F1E-8E88-37E791E19DF4}" srcId="{BD27CD91-4048-4A35-8C62-15EEFAAB9587}" destId="{69C85D10-1527-4229-84C5-E68464D20BF2}" srcOrd="5" destOrd="0" parTransId="{9058FDA8-ECBB-4499-9ED2-9DD601E87DEF}" sibTransId="{B19F43CF-2753-4218-952F-2E0356E0710A}"/>
    <dgm:cxn modelId="{4497873C-504A-49A7-B1F4-F848C9356203}" type="presOf" srcId="{69C85D10-1527-4229-84C5-E68464D20BF2}" destId="{2E0DDFEF-50FC-4C41-90A3-A63595ED4A25}" srcOrd="0" destOrd="0" presId="urn:microsoft.com/office/officeart/2005/8/layout/vList2"/>
    <dgm:cxn modelId="{C48FE7B0-1719-4DEF-A3E4-53C1B3B30644}" srcId="{BD27CD91-4048-4A35-8C62-15EEFAAB9587}" destId="{AB90672D-EE16-4901-85D0-01C0B26EDE6E}" srcOrd="1" destOrd="0" parTransId="{8B40FDA6-1D96-4287-8168-D30F839EB524}" sibTransId="{74B45151-2C9E-4DE9-96B5-EC7D244C59E0}"/>
    <dgm:cxn modelId="{4E8F43B6-E68C-4AB3-ABAC-345CE10D103B}" srcId="{BD27CD91-4048-4A35-8C62-15EEFAAB9587}" destId="{CC1C5662-B619-4E5B-9599-D97D09C88230}" srcOrd="4" destOrd="0" parTransId="{D54CB68D-7B60-4E0C-AC71-874206E50B31}" sibTransId="{6BA7D6B1-3B3D-4114-A377-B183FECB3F07}"/>
    <dgm:cxn modelId="{5701E34E-B109-43A3-884A-7BEBAF6782ED}" type="presOf" srcId="{CC1C5662-B619-4E5B-9599-D97D09C88230}" destId="{0FED3022-CB77-4956-9493-08583CA524FC}" srcOrd="0" destOrd="0" presId="urn:microsoft.com/office/officeart/2005/8/layout/vList2"/>
    <dgm:cxn modelId="{FB45B4B1-82A7-4EEB-8161-3FF9C64C05DB}" type="presOf" srcId="{9B6325D1-3B87-4F0A-82A2-7493C1A208C2}" destId="{9F27D89F-96A1-48A9-A872-1213D00EC2EF}" srcOrd="0" destOrd="0" presId="urn:microsoft.com/office/officeart/2005/8/layout/vList2"/>
    <dgm:cxn modelId="{D8817B88-D7DE-4992-A7F0-536914A18CA4}" type="presOf" srcId="{AB90672D-EE16-4901-85D0-01C0B26EDE6E}" destId="{EDCF5E82-1102-4AFE-BBAE-4216468D1A78}" srcOrd="0" destOrd="0" presId="urn:microsoft.com/office/officeart/2005/8/layout/vList2"/>
    <dgm:cxn modelId="{23E20DA9-6E62-4423-A27E-6E12A3FCFD16}" type="presOf" srcId="{1D9D318C-29A6-4B2B-A340-3AA099BE3DC2}" destId="{6A7C2C54-C6C1-42C0-97E9-8EC2275FB9BB}" srcOrd="0" destOrd="0" presId="urn:microsoft.com/office/officeart/2005/8/layout/vList2"/>
    <dgm:cxn modelId="{F30F98CB-0B1F-438C-8E71-8F67B7E29139}" type="presParOf" srcId="{247260DB-57BB-44D1-BDDA-C22B32E8F46F}" destId="{585611E0-D717-4BA6-993B-442FA3F48F34}" srcOrd="0" destOrd="0" presId="urn:microsoft.com/office/officeart/2005/8/layout/vList2"/>
    <dgm:cxn modelId="{13E95913-E4EB-4B73-BEAF-496AAE3F3CC9}" type="presParOf" srcId="{247260DB-57BB-44D1-BDDA-C22B32E8F46F}" destId="{D92620C2-DDD4-4975-BE5A-F293D800F42F}" srcOrd="1" destOrd="0" presId="urn:microsoft.com/office/officeart/2005/8/layout/vList2"/>
    <dgm:cxn modelId="{E63D9FCE-4748-47E6-B8AE-AE51E329FC76}" type="presParOf" srcId="{247260DB-57BB-44D1-BDDA-C22B32E8F46F}" destId="{EDCF5E82-1102-4AFE-BBAE-4216468D1A78}" srcOrd="2" destOrd="0" presId="urn:microsoft.com/office/officeart/2005/8/layout/vList2"/>
    <dgm:cxn modelId="{C6B37A39-4120-4BD0-B498-B678DE98B840}" type="presParOf" srcId="{247260DB-57BB-44D1-BDDA-C22B32E8F46F}" destId="{8A7A992F-A5E5-4BF4-8A5B-014DF420D74A}" srcOrd="3" destOrd="0" presId="urn:microsoft.com/office/officeart/2005/8/layout/vList2"/>
    <dgm:cxn modelId="{AE6B4C92-7389-4B7D-80B7-4842E7AFF63F}" type="presParOf" srcId="{247260DB-57BB-44D1-BDDA-C22B32E8F46F}" destId="{6A7C2C54-C6C1-42C0-97E9-8EC2275FB9BB}" srcOrd="4" destOrd="0" presId="urn:microsoft.com/office/officeart/2005/8/layout/vList2"/>
    <dgm:cxn modelId="{5D793F39-2A30-4356-A67A-A57F406744ED}" type="presParOf" srcId="{247260DB-57BB-44D1-BDDA-C22B32E8F46F}" destId="{CD7287BF-E30D-4C78-8B1E-AE52ED2AA3C9}" srcOrd="5" destOrd="0" presId="urn:microsoft.com/office/officeart/2005/8/layout/vList2"/>
    <dgm:cxn modelId="{56CB8A70-3D5B-4F51-8DD1-3000AF8ED2F3}" type="presParOf" srcId="{247260DB-57BB-44D1-BDDA-C22B32E8F46F}" destId="{9F27D89F-96A1-48A9-A872-1213D00EC2EF}" srcOrd="6" destOrd="0" presId="urn:microsoft.com/office/officeart/2005/8/layout/vList2"/>
    <dgm:cxn modelId="{DC4D9B0C-6198-4297-B8F8-60AD60540BC0}" type="presParOf" srcId="{247260DB-57BB-44D1-BDDA-C22B32E8F46F}" destId="{F811A448-379F-4B44-AD0A-37F6385AD4A8}" srcOrd="7" destOrd="0" presId="urn:microsoft.com/office/officeart/2005/8/layout/vList2"/>
    <dgm:cxn modelId="{5013355B-C6F0-4858-A7B6-E0248FFFCACC}" type="presParOf" srcId="{247260DB-57BB-44D1-BDDA-C22B32E8F46F}" destId="{0FED3022-CB77-4956-9493-08583CA524FC}" srcOrd="8" destOrd="0" presId="urn:microsoft.com/office/officeart/2005/8/layout/vList2"/>
    <dgm:cxn modelId="{0D349DE8-2B35-48E4-82C2-7D1774F1287F}" type="presParOf" srcId="{247260DB-57BB-44D1-BDDA-C22B32E8F46F}" destId="{9EC3E3EC-148B-4702-92F9-2AD55A04A9B3}" srcOrd="9" destOrd="0" presId="urn:microsoft.com/office/officeart/2005/8/layout/vList2"/>
    <dgm:cxn modelId="{F1CC6957-3272-4C9D-99E6-3B764504753F}" type="presParOf" srcId="{247260DB-57BB-44D1-BDDA-C22B32E8F46F}" destId="{2E0DDFEF-50FC-4C41-90A3-A63595ED4A2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564353-0A44-42D4-A175-66536B9D9B5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1EAF55-D815-4316-BD6C-0A4EC58F4760}">
      <dgm:prSet custT="1"/>
      <dgm:spPr>
        <a:solidFill>
          <a:srgbClr val="1C2958"/>
        </a:solidFill>
      </dgm:spPr>
      <dgm:t>
        <a:bodyPr/>
        <a:lstStyle/>
        <a:p>
          <a:pPr rtl="0"/>
          <a:r>
            <a:rPr lang="en-US" sz="1400" dirty="0" smtClean="0">
              <a:latin typeface="Avenir LT Std 85 Heavy"/>
            </a:rPr>
            <a:t>Ground Bond/Continuity</a:t>
          </a:r>
          <a:endParaRPr lang="en-US" sz="1400" dirty="0">
            <a:latin typeface="Avenir LT Std 85 Heavy"/>
          </a:endParaRPr>
        </a:p>
      </dgm:t>
    </dgm:pt>
    <dgm:pt modelId="{5AA6897D-0C57-4584-BF03-3A98DFC4D794}" type="parTrans" cxnId="{F0514780-0CA1-4ACF-9B39-640CB470D5A2}">
      <dgm:prSet/>
      <dgm:spPr/>
      <dgm:t>
        <a:bodyPr/>
        <a:lstStyle/>
        <a:p>
          <a:endParaRPr lang="en-US"/>
        </a:p>
      </dgm:t>
    </dgm:pt>
    <dgm:pt modelId="{E39D7809-51E5-4A88-9DF0-0F60C86FAA33}" type="sibTrans" cxnId="{F0514780-0CA1-4ACF-9B39-640CB470D5A2}">
      <dgm:prSet/>
      <dgm:spPr/>
      <dgm:t>
        <a:bodyPr/>
        <a:lstStyle/>
        <a:p>
          <a:endParaRPr lang="en-US"/>
        </a:p>
      </dgm:t>
    </dgm:pt>
    <dgm:pt modelId="{53427E96-E4BC-4847-BAA8-A15A5A4A2E29}">
      <dgm:prSet custT="1"/>
      <dgm:spPr>
        <a:solidFill>
          <a:srgbClr val="1C2958"/>
        </a:solidFill>
      </dgm:spPr>
      <dgm:t>
        <a:bodyPr/>
        <a:lstStyle/>
        <a:p>
          <a:pPr rtl="0"/>
          <a:r>
            <a:rPr lang="en-US" sz="1400" dirty="0" smtClean="0">
              <a:latin typeface="Avenir LT Std 85 Heavy"/>
            </a:rPr>
            <a:t>ACW/DCW</a:t>
          </a:r>
          <a:endParaRPr lang="en-US" sz="1400" dirty="0">
            <a:latin typeface="Avenir LT Std 85 Heavy"/>
          </a:endParaRPr>
        </a:p>
      </dgm:t>
    </dgm:pt>
    <dgm:pt modelId="{F61F3870-AA3A-42E3-AB31-30FDEE5F2063}" type="parTrans" cxnId="{5633E8DB-940C-4019-BC9D-ADACE3BC0FD5}">
      <dgm:prSet/>
      <dgm:spPr/>
      <dgm:t>
        <a:bodyPr/>
        <a:lstStyle/>
        <a:p>
          <a:endParaRPr lang="en-US"/>
        </a:p>
      </dgm:t>
    </dgm:pt>
    <dgm:pt modelId="{52462A0F-D790-4341-913C-A2CBDCDFFE76}" type="sibTrans" cxnId="{5633E8DB-940C-4019-BC9D-ADACE3BC0FD5}">
      <dgm:prSet/>
      <dgm:spPr/>
      <dgm:t>
        <a:bodyPr/>
        <a:lstStyle/>
        <a:p>
          <a:endParaRPr lang="en-US"/>
        </a:p>
      </dgm:t>
    </dgm:pt>
    <dgm:pt modelId="{620A3FAB-E98B-417B-96D6-E670DC308FEB}">
      <dgm:prSet custT="1"/>
      <dgm:spPr>
        <a:solidFill>
          <a:srgbClr val="1C2958"/>
        </a:solidFill>
      </dgm:spPr>
      <dgm:t>
        <a:bodyPr/>
        <a:lstStyle/>
        <a:p>
          <a:pPr rtl="0"/>
          <a:r>
            <a:rPr lang="en-US" sz="1400" dirty="0" smtClean="0">
              <a:latin typeface="Avenir LT Std 85 Heavy"/>
            </a:rPr>
            <a:t>Insulation Resistance</a:t>
          </a:r>
          <a:endParaRPr lang="en-US" sz="1400" dirty="0">
            <a:latin typeface="Avenir LT Std 85 Heavy"/>
          </a:endParaRPr>
        </a:p>
      </dgm:t>
    </dgm:pt>
    <dgm:pt modelId="{5671DB49-3940-4AC7-999D-8789955F64A4}" type="parTrans" cxnId="{C73BCEA9-0805-4941-B344-55402B9522BC}">
      <dgm:prSet/>
      <dgm:spPr/>
      <dgm:t>
        <a:bodyPr/>
        <a:lstStyle/>
        <a:p>
          <a:endParaRPr lang="en-US"/>
        </a:p>
      </dgm:t>
    </dgm:pt>
    <dgm:pt modelId="{C02072B1-1409-415F-A943-D2DB4CAE069B}" type="sibTrans" cxnId="{C73BCEA9-0805-4941-B344-55402B9522BC}">
      <dgm:prSet/>
      <dgm:spPr/>
      <dgm:t>
        <a:bodyPr/>
        <a:lstStyle/>
        <a:p>
          <a:endParaRPr lang="en-US"/>
        </a:p>
      </dgm:t>
    </dgm:pt>
    <dgm:pt modelId="{DBA9F036-2957-4646-8DB7-8D2B2DFA1F21}">
      <dgm:prSet custT="1"/>
      <dgm:spPr>
        <a:solidFill>
          <a:srgbClr val="1C2958"/>
        </a:solidFill>
      </dgm:spPr>
      <dgm:t>
        <a:bodyPr/>
        <a:lstStyle/>
        <a:p>
          <a:pPr rtl="0"/>
          <a:r>
            <a:rPr lang="en-US" sz="1400" dirty="0" smtClean="0">
              <a:latin typeface="Avenir LT Std 85 Heavy"/>
            </a:rPr>
            <a:t>Pass/Fail Verification</a:t>
          </a:r>
          <a:endParaRPr lang="en-US" sz="1400" dirty="0">
            <a:latin typeface="Avenir LT Std 85 Heavy"/>
          </a:endParaRPr>
        </a:p>
      </dgm:t>
    </dgm:pt>
    <dgm:pt modelId="{26288FEE-2D30-4C49-B1FB-DFDB6F64ACA0}" type="parTrans" cxnId="{E684B7BD-64C6-4F56-99A2-175F51A3BB92}">
      <dgm:prSet/>
      <dgm:spPr/>
      <dgm:t>
        <a:bodyPr/>
        <a:lstStyle/>
        <a:p>
          <a:endParaRPr lang="en-US"/>
        </a:p>
      </dgm:t>
    </dgm:pt>
    <dgm:pt modelId="{182505A5-3AA0-4674-9833-65A8F0677AF5}" type="sibTrans" cxnId="{E684B7BD-64C6-4F56-99A2-175F51A3BB92}">
      <dgm:prSet/>
      <dgm:spPr/>
      <dgm:t>
        <a:bodyPr/>
        <a:lstStyle/>
        <a:p>
          <a:endParaRPr lang="en-US"/>
        </a:p>
      </dgm:t>
    </dgm:pt>
    <dgm:pt modelId="{AE306A81-E611-4BC4-83B7-FC30E6DA723E}">
      <dgm:prSet custT="1"/>
      <dgm:spPr>
        <a:solidFill>
          <a:srgbClr val="1C2958"/>
        </a:solidFill>
      </dgm:spPr>
      <dgm:t>
        <a:bodyPr/>
        <a:lstStyle/>
        <a:p>
          <a:pPr rtl="0"/>
          <a:r>
            <a:rPr lang="en-US" sz="1400" dirty="0" smtClean="0">
              <a:latin typeface="Avenir LT Std 85 Heavy"/>
            </a:rPr>
            <a:t>CE listed</a:t>
          </a:r>
          <a:endParaRPr lang="en-US" sz="1400" dirty="0">
            <a:latin typeface="Avenir LT Std 85 Heavy"/>
          </a:endParaRPr>
        </a:p>
      </dgm:t>
    </dgm:pt>
    <dgm:pt modelId="{7DDF91FF-2B18-45FB-AC83-F208F6E1E63D}" type="parTrans" cxnId="{79D4811C-7CDC-4F41-B50B-D09ECE391B58}">
      <dgm:prSet/>
      <dgm:spPr/>
      <dgm:t>
        <a:bodyPr/>
        <a:lstStyle/>
        <a:p>
          <a:endParaRPr lang="en-US"/>
        </a:p>
      </dgm:t>
    </dgm:pt>
    <dgm:pt modelId="{6497D1D4-6250-4A9D-912A-54F6F7D78AE9}" type="sibTrans" cxnId="{79D4811C-7CDC-4F41-B50B-D09ECE391B58}">
      <dgm:prSet/>
      <dgm:spPr/>
      <dgm:t>
        <a:bodyPr/>
        <a:lstStyle/>
        <a:p>
          <a:endParaRPr lang="en-US"/>
        </a:p>
      </dgm:t>
    </dgm:pt>
    <dgm:pt modelId="{6F1DDE4E-418D-4727-9ABA-1DB86EE727B0}" type="pres">
      <dgm:prSet presAssocID="{42564353-0A44-42D4-A175-66536B9D9B5B}" presName="Name0" presStyleCnt="0">
        <dgm:presLayoutVars>
          <dgm:dir/>
          <dgm:animLvl val="lvl"/>
          <dgm:resizeHandles val="exact"/>
        </dgm:presLayoutVars>
      </dgm:prSet>
      <dgm:spPr/>
      <dgm:t>
        <a:bodyPr/>
        <a:lstStyle/>
        <a:p>
          <a:endParaRPr lang="en-US"/>
        </a:p>
      </dgm:t>
    </dgm:pt>
    <dgm:pt modelId="{04ABC61C-6479-4CEA-8704-9EAF6384E0AF}" type="pres">
      <dgm:prSet presAssocID="{BF1EAF55-D815-4316-BD6C-0A4EC58F4760}" presName="linNode" presStyleCnt="0"/>
      <dgm:spPr/>
    </dgm:pt>
    <dgm:pt modelId="{1FF9F1C8-9C87-48A6-B865-64E90965BBAB}" type="pres">
      <dgm:prSet presAssocID="{BF1EAF55-D815-4316-BD6C-0A4EC58F4760}" presName="parentText" presStyleLbl="node1" presStyleIdx="0" presStyleCnt="5" custScaleX="173611">
        <dgm:presLayoutVars>
          <dgm:chMax val="1"/>
          <dgm:bulletEnabled val="1"/>
        </dgm:presLayoutVars>
      </dgm:prSet>
      <dgm:spPr/>
      <dgm:t>
        <a:bodyPr/>
        <a:lstStyle/>
        <a:p>
          <a:endParaRPr lang="en-US"/>
        </a:p>
      </dgm:t>
    </dgm:pt>
    <dgm:pt modelId="{CA9DABC6-05D2-4006-8CF4-72ECC27DFA1C}" type="pres">
      <dgm:prSet presAssocID="{E39D7809-51E5-4A88-9DF0-0F60C86FAA33}" presName="sp" presStyleCnt="0"/>
      <dgm:spPr/>
    </dgm:pt>
    <dgm:pt modelId="{01B93EF0-30B2-496E-A958-C1BB43F97393}" type="pres">
      <dgm:prSet presAssocID="{53427E96-E4BC-4847-BAA8-A15A5A4A2E29}" presName="linNode" presStyleCnt="0"/>
      <dgm:spPr/>
    </dgm:pt>
    <dgm:pt modelId="{2BEA1B2E-1D2E-462F-B457-4537ECAC047F}" type="pres">
      <dgm:prSet presAssocID="{53427E96-E4BC-4847-BAA8-A15A5A4A2E29}" presName="parentText" presStyleLbl="node1" presStyleIdx="1" presStyleCnt="5" custScaleX="173611">
        <dgm:presLayoutVars>
          <dgm:chMax val="1"/>
          <dgm:bulletEnabled val="1"/>
        </dgm:presLayoutVars>
      </dgm:prSet>
      <dgm:spPr/>
      <dgm:t>
        <a:bodyPr/>
        <a:lstStyle/>
        <a:p>
          <a:endParaRPr lang="en-US"/>
        </a:p>
      </dgm:t>
    </dgm:pt>
    <dgm:pt modelId="{397EE60E-03DD-48AA-AD36-2B982985F8E7}" type="pres">
      <dgm:prSet presAssocID="{52462A0F-D790-4341-913C-A2CBDCDFFE76}" presName="sp" presStyleCnt="0"/>
      <dgm:spPr/>
    </dgm:pt>
    <dgm:pt modelId="{151C7C7F-87F6-40BD-96B4-51D1A16F3701}" type="pres">
      <dgm:prSet presAssocID="{620A3FAB-E98B-417B-96D6-E670DC308FEB}" presName="linNode" presStyleCnt="0"/>
      <dgm:spPr/>
    </dgm:pt>
    <dgm:pt modelId="{35C21EC2-DCC7-402C-A93A-770AB5426A4C}" type="pres">
      <dgm:prSet presAssocID="{620A3FAB-E98B-417B-96D6-E670DC308FEB}" presName="parentText" presStyleLbl="node1" presStyleIdx="2" presStyleCnt="5" custScaleX="173611">
        <dgm:presLayoutVars>
          <dgm:chMax val="1"/>
          <dgm:bulletEnabled val="1"/>
        </dgm:presLayoutVars>
      </dgm:prSet>
      <dgm:spPr/>
      <dgm:t>
        <a:bodyPr/>
        <a:lstStyle/>
        <a:p>
          <a:endParaRPr lang="en-US"/>
        </a:p>
      </dgm:t>
    </dgm:pt>
    <dgm:pt modelId="{01D07C4B-9E70-4CB4-8703-166792D4C9D8}" type="pres">
      <dgm:prSet presAssocID="{C02072B1-1409-415F-A943-D2DB4CAE069B}" presName="sp" presStyleCnt="0"/>
      <dgm:spPr/>
    </dgm:pt>
    <dgm:pt modelId="{F8094DFC-BC6A-43FF-8CF4-B95A54A34599}" type="pres">
      <dgm:prSet presAssocID="{DBA9F036-2957-4646-8DB7-8D2B2DFA1F21}" presName="linNode" presStyleCnt="0"/>
      <dgm:spPr/>
    </dgm:pt>
    <dgm:pt modelId="{2D08C924-95B3-48C4-8554-204D53A9D5CE}" type="pres">
      <dgm:prSet presAssocID="{DBA9F036-2957-4646-8DB7-8D2B2DFA1F21}" presName="parentText" presStyleLbl="node1" presStyleIdx="3" presStyleCnt="5" custScaleX="171958">
        <dgm:presLayoutVars>
          <dgm:chMax val="1"/>
          <dgm:bulletEnabled val="1"/>
        </dgm:presLayoutVars>
      </dgm:prSet>
      <dgm:spPr/>
      <dgm:t>
        <a:bodyPr/>
        <a:lstStyle/>
        <a:p>
          <a:endParaRPr lang="en-US"/>
        </a:p>
      </dgm:t>
    </dgm:pt>
    <dgm:pt modelId="{94531293-569C-4813-925A-61506FC12CCD}" type="pres">
      <dgm:prSet presAssocID="{182505A5-3AA0-4674-9833-65A8F0677AF5}" presName="sp" presStyleCnt="0"/>
      <dgm:spPr/>
    </dgm:pt>
    <dgm:pt modelId="{EF33D240-F7C9-402C-8AC6-61F3DC500552}" type="pres">
      <dgm:prSet presAssocID="{AE306A81-E611-4BC4-83B7-FC30E6DA723E}" presName="linNode" presStyleCnt="0"/>
      <dgm:spPr/>
    </dgm:pt>
    <dgm:pt modelId="{D5F4EE86-7EBA-42A1-943D-5EF31AAFB7BE}" type="pres">
      <dgm:prSet presAssocID="{AE306A81-E611-4BC4-83B7-FC30E6DA723E}" presName="parentText" presStyleLbl="node1" presStyleIdx="4" presStyleCnt="5" custScaleX="171958">
        <dgm:presLayoutVars>
          <dgm:chMax val="1"/>
          <dgm:bulletEnabled val="1"/>
        </dgm:presLayoutVars>
      </dgm:prSet>
      <dgm:spPr/>
      <dgm:t>
        <a:bodyPr/>
        <a:lstStyle/>
        <a:p>
          <a:endParaRPr lang="en-US"/>
        </a:p>
      </dgm:t>
    </dgm:pt>
  </dgm:ptLst>
  <dgm:cxnLst>
    <dgm:cxn modelId="{5633E8DB-940C-4019-BC9D-ADACE3BC0FD5}" srcId="{42564353-0A44-42D4-A175-66536B9D9B5B}" destId="{53427E96-E4BC-4847-BAA8-A15A5A4A2E29}" srcOrd="1" destOrd="0" parTransId="{F61F3870-AA3A-42E3-AB31-30FDEE5F2063}" sibTransId="{52462A0F-D790-4341-913C-A2CBDCDFFE76}"/>
    <dgm:cxn modelId="{6626A7EA-CA0F-46E7-9E5A-225403DE650B}" type="presOf" srcId="{620A3FAB-E98B-417B-96D6-E670DC308FEB}" destId="{35C21EC2-DCC7-402C-A93A-770AB5426A4C}" srcOrd="0" destOrd="0" presId="urn:microsoft.com/office/officeart/2005/8/layout/vList5"/>
    <dgm:cxn modelId="{E684B7BD-64C6-4F56-99A2-175F51A3BB92}" srcId="{42564353-0A44-42D4-A175-66536B9D9B5B}" destId="{DBA9F036-2957-4646-8DB7-8D2B2DFA1F21}" srcOrd="3" destOrd="0" parTransId="{26288FEE-2D30-4C49-B1FB-DFDB6F64ACA0}" sibTransId="{182505A5-3AA0-4674-9833-65A8F0677AF5}"/>
    <dgm:cxn modelId="{A76F838E-FD04-4696-825F-340FEDB8F13F}" type="presOf" srcId="{42564353-0A44-42D4-A175-66536B9D9B5B}" destId="{6F1DDE4E-418D-4727-9ABA-1DB86EE727B0}" srcOrd="0" destOrd="0" presId="urn:microsoft.com/office/officeart/2005/8/layout/vList5"/>
    <dgm:cxn modelId="{9E773437-5C20-4F48-8CAD-5E2863AE0153}" type="presOf" srcId="{AE306A81-E611-4BC4-83B7-FC30E6DA723E}" destId="{D5F4EE86-7EBA-42A1-943D-5EF31AAFB7BE}" srcOrd="0" destOrd="0" presId="urn:microsoft.com/office/officeart/2005/8/layout/vList5"/>
    <dgm:cxn modelId="{F0514780-0CA1-4ACF-9B39-640CB470D5A2}" srcId="{42564353-0A44-42D4-A175-66536B9D9B5B}" destId="{BF1EAF55-D815-4316-BD6C-0A4EC58F4760}" srcOrd="0" destOrd="0" parTransId="{5AA6897D-0C57-4584-BF03-3A98DFC4D794}" sibTransId="{E39D7809-51E5-4A88-9DF0-0F60C86FAA33}"/>
    <dgm:cxn modelId="{F8FC387C-928E-4EE2-A618-50A4F52A24B8}" type="presOf" srcId="{DBA9F036-2957-4646-8DB7-8D2B2DFA1F21}" destId="{2D08C924-95B3-48C4-8554-204D53A9D5CE}" srcOrd="0" destOrd="0" presId="urn:microsoft.com/office/officeart/2005/8/layout/vList5"/>
    <dgm:cxn modelId="{6355043D-BA2C-42BC-A249-8907A7F8A5D9}" type="presOf" srcId="{53427E96-E4BC-4847-BAA8-A15A5A4A2E29}" destId="{2BEA1B2E-1D2E-462F-B457-4537ECAC047F}" srcOrd="0" destOrd="0" presId="urn:microsoft.com/office/officeart/2005/8/layout/vList5"/>
    <dgm:cxn modelId="{C73BCEA9-0805-4941-B344-55402B9522BC}" srcId="{42564353-0A44-42D4-A175-66536B9D9B5B}" destId="{620A3FAB-E98B-417B-96D6-E670DC308FEB}" srcOrd="2" destOrd="0" parTransId="{5671DB49-3940-4AC7-999D-8789955F64A4}" sibTransId="{C02072B1-1409-415F-A943-D2DB4CAE069B}"/>
    <dgm:cxn modelId="{79D4811C-7CDC-4F41-B50B-D09ECE391B58}" srcId="{42564353-0A44-42D4-A175-66536B9D9B5B}" destId="{AE306A81-E611-4BC4-83B7-FC30E6DA723E}" srcOrd="4" destOrd="0" parTransId="{7DDF91FF-2B18-45FB-AC83-F208F6E1E63D}" sibTransId="{6497D1D4-6250-4A9D-912A-54F6F7D78AE9}"/>
    <dgm:cxn modelId="{9AAFB344-112F-408F-AE11-CFC2A93A8455}" type="presOf" srcId="{BF1EAF55-D815-4316-BD6C-0A4EC58F4760}" destId="{1FF9F1C8-9C87-48A6-B865-64E90965BBAB}" srcOrd="0" destOrd="0" presId="urn:microsoft.com/office/officeart/2005/8/layout/vList5"/>
    <dgm:cxn modelId="{AE50870C-6A88-45DE-B759-CAFD4963E7BE}" type="presParOf" srcId="{6F1DDE4E-418D-4727-9ABA-1DB86EE727B0}" destId="{04ABC61C-6479-4CEA-8704-9EAF6384E0AF}" srcOrd="0" destOrd="0" presId="urn:microsoft.com/office/officeart/2005/8/layout/vList5"/>
    <dgm:cxn modelId="{E5D8C109-F0C6-4744-A470-0D40F1B74E82}" type="presParOf" srcId="{04ABC61C-6479-4CEA-8704-9EAF6384E0AF}" destId="{1FF9F1C8-9C87-48A6-B865-64E90965BBAB}" srcOrd="0" destOrd="0" presId="urn:microsoft.com/office/officeart/2005/8/layout/vList5"/>
    <dgm:cxn modelId="{1487BC29-E584-4A7A-AE56-BA50B697AB7D}" type="presParOf" srcId="{6F1DDE4E-418D-4727-9ABA-1DB86EE727B0}" destId="{CA9DABC6-05D2-4006-8CF4-72ECC27DFA1C}" srcOrd="1" destOrd="0" presId="urn:microsoft.com/office/officeart/2005/8/layout/vList5"/>
    <dgm:cxn modelId="{78D3CC4B-5261-4F01-B230-9E1E75122351}" type="presParOf" srcId="{6F1DDE4E-418D-4727-9ABA-1DB86EE727B0}" destId="{01B93EF0-30B2-496E-A958-C1BB43F97393}" srcOrd="2" destOrd="0" presId="urn:microsoft.com/office/officeart/2005/8/layout/vList5"/>
    <dgm:cxn modelId="{2D80F3E2-E0BF-4752-A2CA-34BBA6544D36}" type="presParOf" srcId="{01B93EF0-30B2-496E-A958-C1BB43F97393}" destId="{2BEA1B2E-1D2E-462F-B457-4537ECAC047F}" srcOrd="0" destOrd="0" presId="urn:microsoft.com/office/officeart/2005/8/layout/vList5"/>
    <dgm:cxn modelId="{D410AD56-430C-40CF-8909-58A1E236B544}" type="presParOf" srcId="{6F1DDE4E-418D-4727-9ABA-1DB86EE727B0}" destId="{397EE60E-03DD-48AA-AD36-2B982985F8E7}" srcOrd="3" destOrd="0" presId="urn:microsoft.com/office/officeart/2005/8/layout/vList5"/>
    <dgm:cxn modelId="{80AAF4C8-8C3A-43CA-B3EE-3A8B856DAFC0}" type="presParOf" srcId="{6F1DDE4E-418D-4727-9ABA-1DB86EE727B0}" destId="{151C7C7F-87F6-40BD-96B4-51D1A16F3701}" srcOrd="4" destOrd="0" presId="urn:microsoft.com/office/officeart/2005/8/layout/vList5"/>
    <dgm:cxn modelId="{417D3B36-CDA4-4E42-A56D-05EE81371AC4}" type="presParOf" srcId="{151C7C7F-87F6-40BD-96B4-51D1A16F3701}" destId="{35C21EC2-DCC7-402C-A93A-770AB5426A4C}" srcOrd="0" destOrd="0" presId="urn:microsoft.com/office/officeart/2005/8/layout/vList5"/>
    <dgm:cxn modelId="{4EC2A0D8-10CC-44D4-AE96-97AA7886C588}" type="presParOf" srcId="{6F1DDE4E-418D-4727-9ABA-1DB86EE727B0}" destId="{01D07C4B-9E70-4CB4-8703-166792D4C9D8}" srcOrd="5" destOrd="0" presId="urn:microsoft.com/office/officeart/2005/8/layout/vList5"/>
    <dgm:cxn modelId="{C62A78A2-AB3E-4BCA-9ED4-514AF4CCBC08}" type="presParOf" srcId="{6F1DDE4E-418D-4727-9ABA-1DB86EE727B0}" destId="{F8094DFC-BC6A-43FF-8CF4-B95A54A34599}" srcOrd="6" destOrd="0" presId="urn:microsoft.com/office/officeart/2005/8/layout/vList5"/>
    <dgm:cxn modelId="{0A3BC37C-4F0A-461A-8934-0CCD2F63E86E}" type="presParOf" srcId="{F8094DFC-BC6A-43FF-8CF4-B95A54A34599}" destId="{2D08C924-95B3-48C4-8554-204D53A9D5CE}" srcOrd="0" destOrd="0" presId="urn:microsoft.com/office/officeart/2005/8/layout/vList5"/>
    <dgm:cxn modelId="{8C6ADABE-9481-492F-A673-193D5B978E0D}" type="presParOf" srcId="{6F1DDE4E-418D-4727-9ABA-1DB86EE727B0}" destId="{94531293-569C-4813-925A-61506FC12CCD}" srcOrd="7" destOrd="0" presId="urn:microsoft.com/office/officeart/2005/8/layout/vList5"/>
    <dgm:cxn modelId="{0721FA28-764C-4335-A19B-231F74D7BDA1}" type="presParOf" srcId="{6F1DDE4E-418D-4727-9ABA-1DB86EE727B0}" destId="{EF33D240-F7C9-402C-8AC6-61F3DC500552}" srcOrd="8" destOrd="0" presId="urn:microsoft.com/office/officeart/2005/8/layout/vList5"/>
    <dgm:cxn modelId="{ADA471B8-2635-43E6-ABE6-CB2DC61862FD}" type="presParOf" srcId="{EF33D240-F7C9-402C-8AC6-61F3DC500552}" destId="{D5F4EE86-7EBA-42A1-943D-5EF31AAFB7B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564353-0A44-42D4-A175-66536B9D9B5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1EAF55-D815-4316-BD6C-0A4EC58F4760}">
      <dgm:prSet custT="1"/>
      <dgm:spPr>
        <a:solidFill>
          <a:srgbClr val="1C2958"/>
        </a:solidFill>
      </dgm:spPr>
      <dgm:t>
        <a:bodyPr/>
        <a:lstStyle/>
        <a:p>
          <a:pPr rtl="0"/>
          <a:r>
            <a:rPr lang="en-US" sz="1400" dirty="0" smtClean="0">
              <a:latin typeface="Avenir LT Std 85 Heavy"/>
            </a:rPr>
            <a:t>Leakage Current Test Verification</a:t>
          </a:r>
          <a:endParaRPr lang="en-US" sz="1400" dirty="0">
            <a:latin typeface="Avenir LT Std 85 Heavy"/>
          </a:endParaRPr>
        </a:p>
      </dgm:t>
    </dgm:pt>
    <dgm:pt modelId="{5AA6897D-0C57-4584-BF03-3A98DFC4D794}" type="parTrans" cxnId="{F0514780-0CA1-4ACF-9B39-640CB470D5A2}">
      <dgm:prSet/>
      <dgm:spPr/>
      <dgm:t>
        <a:bodyPr/>
        <a:lstStyle/>
        <a:p>
          <a:endParaRPr lang="en-US"/>
        </a:p>
      </dgm:t>
    </dgm:pt>
    <dgm:pt modelId="{E39D7809-51E5-4A88-9DF0-0F60C86FAA33}" type="sibTrans" cxnId="{F0514780-0CA1-4ACF-9B39-640CB470D5A2}">
      <dgm:prSet/>
      <dgm:spPr/>
      <dgm:t>
        <a:bodyPr/>
        <a:lstStyle/>
        <a:p>
          <a:endParaRPr lang="en-US"/>
        </a:p>
      </dgm:t>
    </dgm:pt>
    <dgm:pt modelId="{715BA5F9-B009-40E9-BD95-7027EA514552}">
      <dgm:prSet custT="1"/>
      <dgm:spPr>
        <a:solidFill>
          <a:srgbClr val="1C2958"/>
        </a:solidFill>
      </dgm:spPr>
      <dgm:t>
        <a:bodyPr/>
        <a:lstStyle/>
        <a:p>
          <a:pPr rtl="0"/>
          <a:r>
            <a:rPr lang="en-US" sz="1400" dirty="0" smtClean="0">
              <a:latin typeface="Avenir LT Std 85 Heavy"/>
            </a:rPr>
            <a:t>Various types of LCT’s</a:t>
          </a:r>
          <a:endParaRPr lang="en-US" sz="1400" dirty="0">
            <a:latin typeface="Avenir LT Std 85 Heavy"/>
          </a:endParaRPr>
        </a:p>
      </dgm:t>
    </dgm:pt>
    <dgm:pt modelId="{A673BB21-33EA-4E5D-B4C4-47E94BE3A256}" type="parTrans" cxnId="{A8B737EA-12D2-4CE3-8B4A-22B529DD7EC4}">
      <dgm:prSet/>
      <dgm:spPr/>
      <dgm:t>
        <a:bodyPr/>
        <a:lstStyle/>
        <a:p>
          <a:endParaRPr lang="en-US"/>
        </a:p>
      </dgm:t>
    </dgm:pt>
    <dgm:pt modelId="{C00722FD-8469-4524-8F31-6937AC349DBA}" type="sibTrans" cxnId="{A8B737EA-12D2-4CE3-8B4A-22B529DD7EC4}">
      <dgm:prSet/>
      <dgm:spPr/>
      <dgm:t>
        <a:bodyPr/>
        <a:lstStyle/>
        <a:p>
          <a:endParaRPr lang="en-US"/>
        </a:p>
      </dgm:t>
    </dgm:pt>
    <dgm:pt modelId="{2183087E-16DD-44D2-8359-45C1CAF7E9E3}">
      <dgm:prSet custT="1"/>
      <dgm:spPr>
        <a:solidFill>
          <a:srgbClr val="1C2958"/>
        </a:solidFill>
      </dgm:spPr>
      <dgm:t>
        <a:bodyPr/>
        <a:lstStyle/>
        <a:p>
          <a:pPr rtl="0"/>
          <a:r>
            <a:rPr lang="en-US" sz="1400" dirty="0" smtClean="0">
              <a:latin typeface="Avenir LT Std 85 Heavy"/>
            </a:rPr>
            <a:t>Multiple Loads</a:t>
          </a:r>
          <a:endParaRPr lang="en-US" sz="1400" dirty="0">
            <a:latin typeface="Avenir LT Std 85 Heavy"/>
          </a:endParaRPr>
        </a:p>
      </dgm:t>
    </dgm:pt>
    <dgm:pt modelId="{3EC4A23D-DC79-468F-B3C3-C4CFC83CA7FA}" type="parTrans" cxnId="{4249D795-1F5B-4EB6-9BC1-73E23954C7E4}">
      <dgm:prSet/>
      <dgm:spPr/>
      <dgm:t>
        <a:bodyPr/>
        <a:lstStyle/>
        <a:p>
          <a:endParaRPr lang="en-US"/>
        </a:p>
      </dgm:t>
    </dgm:pt>
    <dgm:pt modelId="{1D8B78D0-6847-4F4C-8511-CD35C7F6614A}" type="sibTrans" cxnId="{4249D795-1F5B-4EB6-9BC1-73E23954C7E4}">
      <dgm:prSet/>
      <dgm:spPr/>
      <dgm:t>
        <a:bodyPr/>
        <a:lstStyle/>
        <a:p>
          <a:endParaRPr lang="en-US"/>
        </a:p>
      </dgm:t>
    </dgm:pt>
    <dgm:pt modelId="{F357D269-6E84-4A07-B495-826F2D4375F9}">
      <dgm:prSet custT="1"/>
      <dgm:spPr>
        <a:solidFill>
          <a:srgbClr val="1C2958"/>
        </a:solidFill>
      </dgm:spPr>
      <dgm:t>
        <a:bodyPr/>
        <a:lstStyle/>
        <a:p>
          <a:pPr rtl="0"/>
          <a:r>
            <a:rPr lang="en-US" sz="1400" dirty="0" smtClean="0">
              <a:latin typeface="Avenir LT Std 85 Heavy"/>
            </a:rPr>
            <a:t>CE Listed</a:t>
          </a:r>
          <a:endParaRPr lang="en-US" sz="1400" dirty="0">
            <a:latin typeface="Avenir LT Std 85 Heavy"/>
          </a:endParaRPr>
        </a:p>
      </dgm:t>
    </dgm:pt>
    <dgm:pt modelId="{478FB002-0908-4E07-B1BA-2506466FAFD6}" type="parTrans" cxnId="{B1CAA2B6-359F-4E5C-9575-254FDDA996D1}">
      <dgm:prSet/>
      <dgm:spPr/>
      <dgm:t>
        <a:bodyPr/>
        <a:lstStyle/>
        <a:p>
          <a:endParaRPr lang="en-US"/>
        </a:p>
      </dgm:t>
    </dgm:pt>
    <dgm:pt modelId="{55CCF743-A39A-440B-AF74-6151DACEFBB3}" type="sibTrans" cxnId="{B1CAA2B6-359F-4E5C-9575-254FDDA996D1}">
      <dgm:prSet/>
      <dgm:spPr/>
      <dgm:t>
        <a:bodyPr/>
        <a:lstStyle/>
        <a:p>
          <a:endParaRPr lang="en-US"/>
        </a:p>
      </dgm:t>
    </dgm:pt>
    <dgm:pt modelId="{6F1DDE4E-418D-4727-9ABA-1DB86EE727B0}" type="pres">
      <dgm:prSet presAssocID="{42564353-0A44-42D4-A175-66536B9D9B5B}" presName="Name0" presStyleCnt="0">
        <dgm:presLayoutVars>
          <dgm:dir/>
          <dgm:animLvl val="lvl"/>
          <dgm:resizeHandles val="exact"/>
        </dgm:presLayoutVars>
      </dgm:prSet>
      <dgm:spPr/>
      <dgm:t>
        <a:bodyPr/>
        <a:lstStyle/>
        <a:p>
          <a:endParaRPr lang="en-US"/>
        </a:p>
      </dgm:t>
    </dgm:pt>
    <dgm:pt modelId="{04ABC61C-6479-4CEA-8704-9EAF6384E0AF}" type="pres">
      <dgm:prSet presAssocID="{BF1EAF55-D815-4316-BD6C-0A4EC58F4760}" presName="linNode" presStyleCnt="0"/>
      <dgm:spPr/>
    </dgm:pt>
    <dgm:pt modelId="{1FF9F1C8-9C87-48A6-B865-64E90965BBAB}" type="pres">
      <dgm:prSet presAssocID="{BF1EAF55-D815-4316-BD6C-0A4EC58F4760}" presName="parentText" presStyleLbl="node1" presStyleIdx="0" presStyleCnt="4" custScaleX="190972">
        <dgm:presLayoutVars>
          <dgm:chMax val="1"/>
          <dgm:bulletEnabled val="1"/>
        </dgm:presLayoutVars>
      </dgm:prSet>
      <dgm:spPr/>
      <dgm:t>
        <a:bodyPr/>
        <a:lstStyle/>
        <a:p>
          <a:endParaRPr lang="en-US"/>
        </a:p>
      </dgm:t>
    </dgm:pt>
    <dgm:pt modelId="{CA9DABC6-05D2-4006-8CF4-72ECC27DFA1C}" type="pres">
      <dgm:prSet presAssocID="{E39D7809-51E5-4A88-9DF0-0F60C86FAA33}" presName="sp" presStyleCnt="0"/>
      <dgm:spPr/>
    </dgm:pt>
    <dgm:pt modelId="{2927276A-0860-448A-9D0D-3A27AA86AC1D}" type="pres">
      <dgm:prSet presAssocID="{715BA5F9-B009-40E9-BD95-7027EA514552}" presName="linNode" presStyleCnt="0"/>
      <dgm:spPr/>
    </dgm:pt>
    <dgm:pt modelId="{3CE93758-F4B6-42C2-8B6D-A40E71B67F15}" type="pres">
      <dgm:prSet presAssocID="{715BA5F9-B009-40E9-BD95-7027EA514552}" presName="parentText" presStyleLbl="node1" presStyleIdx="1" presStyleCnt="4" custScaleX="199306">
        <dgm:presLayoutVars>
          <dgm:chMax val="1"/>
          <dgm:bulletEnabled val="1"/>
        </dgm:presLayoutVars>
      </dgm:prSet>
      <dgm:spPr/>
      <dgm:t>
        <a:bodyPr/>
        <a:lstStyle/>
        <a:p>
          <a:endParaRPr lang="en-US"/>
        </a:p>
      </dgm:t>
    </dgm:pt>
    <dgm:pt modelId="{BE8CC480-1D4B-4789-A5DB-3AF9B817FA3B}" type="pres">
      <dgm:prSet presAssocID="{C00722FD-8469-4524-8F31-6937AC349DBA}" presName="sp" presStyleCnt="0"/>
      <dgm:spPr/>
    </dgm:pt>
    <dgm:pt modelId="{40EA24B6-2CE5-4CFA-B126-5174E1F4DEB7}" type="pres">
      <dgm:prSet presAssocID="{2183087E-16DD-44D2-8359-45C1CAF7E9E3}" presName="linNode" presStyleCnt="0"/>
      <dgm:spPr/>
    </dgm:pt>
    <dgm:pt modelId="{6F6B2175-BCC1-466C-AA12-B05A264C912C}" type="pres">
      <dgm:prSet presAssocID="{2183087E-16DD-44D2-8359-45C1CAF7E9E3}" presName="parentText" presStyleLbl="node1" presStyleIdx="2" presStyleCnt="4" custScaleX="199306">
        <dgm:presLayoutVars>
          <dgm:chMax val="1"/>
          <dgm:bulletEnabled val="1"/>
        </dgm:presLayoutVars>
      </dgm:prSet>
      <dgm:spPr/>
      <dgm:t>
        <a:bodyPr/>
        <a:lstStyle/>
        <a:p>
          <a:endParaRPr lang="en-US"/>
        </a:p>
      </dgm:t>
    </dgm:pt>
    <dgm:pt modelId="{62F7A106-FC7C-4265-8BB2-6867A371EF33}" type="pres">
      <dgm:prSet presAssocID="{1D8B78D0-6847-4F4C-8511-CD35C7F6614A}" presName="sp" presStyleCnt="0"/>
      <dgm:spPr/>
    </dgm:pt>
    <dgm:pt modelId="{D1BB2385-9E53-4AE6-AB28-7BD18281E664}" type="pres">
      <dgm:prSet presAssocID="{F357D269-6E84-4A07-B495-826F2D4375F9}" presName="linNode" presStyleCnt="0"/>
      <dgm:spPr/>
    </dgm:pt>
    <dgm:pt modelId="{955ABE77-B64D-40E6-A30E-B7102499EF30}" type="pres">
      <dgm:prSet presAssocID="{F357D269-6E84-4A07-B495-826F2D4375F9}" presName="parentText" presStyleLbl="node1" presStyleIdx="3" presStyleCnt="4" custScaleX="199306">
        <dgm:presLayoutVars>
          <dgm:chMax val="1"/>
          <dgm:bulletEnabled val="1"/>
        </dgm:presLayoutVars>
      </dgm:prSet>
      <dgm:spPr/>
      <dgm:t>
        <a:bodyPr/>
        <a:lstStyle/>
        <a:p>
          <a:endParaRPr lang="en-US"/>
        </a:p>
      </dgm:t>
    </dgm:pt>
  </dgm:ptLst>
  <dgm:cxnLst>
    <dgm:cxn modelId="{38F35629-1E5C-4CC5-BEA2-F9974377F2D2}" type="presOf" srcId="{BF1EAF55-D815-4316-BD6C-0A4EC58F4760}" destId="{1FF9F1C8-9C87-48A6-B865-64E90965BBAB}" srcOrd="0" destOrd="0" presId="urn:microsoft.com/office/officeart/2005/8/layout/vList5"/>
    <dgm:cxn modelId="{87D81B3E-536E-47B3-9530-5296CDAF4CDB}" type="presOf" srcId="{F357D269-6E84-4A07-B495-826F2D4375F9}" destId="{955ABE77-B64D-40E6-A30E-B7102499EF30}" srcOrd="0" destOrd="0" presId="urn:microsoft.com/office/officeart/2005/8/layout/vList5"/>
    <dgm:cxn modelId="{E4EE80C1-4DFF-481A-827B-6EC12D706A1E}" type="presOf" srcId="{42564353-0A44-42D4-A175-66536B9D9B5B}" destId="{6F1DDE4E-418D-4727-9ABA-1DB86EE727B0}" srcOrd="0" destOrd="0" presId="urn:microsoft.com/office/officeart/2005/8/layout/vList5"/>
    <dgm:cxn modelId="{2B5993AE-FFCD-45B8-92AC-4A62E1806EF4}" type="presOf" srcId="{715BA5F9-B009-40E9-BD95-7027EA514552}" destId="{3CE93758-F4B6-42C2-8B6D-A40E71B67F15}" srcOrd="0" destOrd="0" presId="urn:microsoft.com/office/officeart/2005/8/layout/vList5"/>
    <dgm:cxn modelId="{89E95913-3B33-4BDD-A2CE-382727515BE9}" type="presOf" srcId="{2183087E-16DD-44D2-8359-45C1CAF7E9E3}" destId="{6F6B2175-BCC1-466C-AA12-B05A264C912C}" srcOrd="0" destOrd="0" presId="urn:microsoft.com/office/officeart/2005/8/layout/vList5"/>
    <dgm:cxn modelId="{F0514780-0CA1-4ACF-9B39-640CB470D5A2}" srcId="{42564353-0A44-42D4-A175-66536B9D9B5B}" destId="{BF1EAF55-D815-4316-BD6C-0A4EC58F4760}" srcOrd="0" destOrd="0" parTransId="{5AA6897D-0C57-4584-BF03-3A98DFC4D794}" sibTransId="{E39D7809-51E5-4A88-9DF0-0F60C86FAA33}"/>
    <dgm:cxn modelId="{B1CAA2B6-359F-4E5C-9575-254FDDA996D1}" srcId="{42564353-0A44-42D4-A175-66536B9D9B5B}" destId="{F357D269-6E84-4A07-B495-826F2D4375F9}" srcOrd="3" destOrd="0" parTransId="{478FB002-0908-4E07-B1BA-2506466FAFD6}" sibTransId="{55CCF743-A39A-440B-AF74-6151DACEFBB3}"/>
    <dgm:cxn modelId="{A8B737EA-12D2-4CE3-8B4A-22B529DD7EC4}" srcId="{42564353-0A44-42D4-A175-66536B9D9B5B}" destId="{715BA5F9-B009-40E9-BD95-7027EA514552}" srcOrd="1" destOrd="0" parTransId="{A673BB21-33EA-4E5D-B4C4-47E94BE3A256}" sibTransId="{C00722FD-8469-4524-8F31-6937AC349DBA}"/>
    <dgm:cxn modelId="{4249D795-1F5B-4EB6-9BC1-73E23954C7E4}" srcId="{42564353-0A44-42D4-A175-66536B9D9B5B}" destId="{2183087E-16DD-44D2-8359-45C1CAF7E9E3}" srcOrd="2" destOrd="0" parTransId="{3EC4A23D-DC79-468F-B3C3-C4CFC83CA7FA}" sibTransId="{1D8B78D0-6847-4F4C-8511-CD35C7F6614A}"/>
    <dgm:cxn modelId="{04511F7C-0683-4B0D-904A-7FAA55F0185D}" type="presParOf" srcId="{6F1DDE4E-418D-4727-9ABA-1DB86EE727B0}" destId="{04ABC61C-6479-4CEA-8704-9EAF6384E0AF}" srcOrd="0" destOrd="0" presId="urn:microsoft.com/office/officeart/2005/8/layout/vList5"/>
    <dgm:cxn modelId="{BC6D06FF-45DF-4546-ADA9-989C8AD3EDEE}" type="presParOf" srcId="{04ABC61C-6479-4CEA-8704-9EAF6384E0AF}" destId="{1FF9F1C8-9C87-48A6-B865-64E90965BBAB}" srcOrd="0" destOrd="0" presId="urn:microsoft.com/office/officeart/2005/8/layout/vList5"/>
    <dgm:cxn modelId="{8EA0FABA-682F-4FB5-B88A-FA4ED6FD9214}" type="presParOf" srcId="{6F1DDE4E-418D-4727-9ABA-1DB86EE727B0}" destId="{CA9DABC6-05D2-4006-8CF4-72ECC27DFA1C}" srcOrd="1" destOrd="0" presId="urn:microsoft.com/office/officeart/2005/8/layout/vList5"/>
    <dgm:cxn modelId="{E3D686FC-5D31-4C80-9040-4B2583E964CE}" type="presParOf" srcId="{6F1DDE4E-418D-4727-9ABA-1DB86EE727B0}" destId="{2927276A-0860-448A-9D0D-3A27AA86AC1D}" srcOrd="2" destOrd="0" presId="urn:microsoft.com/office/officeart/2005/8/layout/vList5"/>
    <dgm:cxn modelId="{0DF64A6C-A991-48F5-BF4F-B01ECE5FE9DC}" type="presParOf" srcId="{2927276A-0860-448A-9D0D-3A27AA86AC1D}" destId="{3CE93758-F4B6-42C2-8B6D-A40E71B67F15}" srcOrd="0" destOrd="0" presId="urn:microsoft.com/office/officeart/2005/8/layout/vList5"/>
    <dgm:cxn modelId="{BA9CD5F0-4ADB-48A9-8242-C3167A353ACF}" type="presParOf" srcId="{6F1DDE4E-418D-4727-9ABA-1DB86EE727B0}" destId="{BE8CC480-1D4B-4789-A5DB-3AF9B817FA3B}" srcOrd="3" destOrd="0" presId="urn:microsoft.com/office/officeart/2005/8/layout/vList5"/>
    <dgm:cxn modelId="{60CCED71-937A-42C3-80E2-1B0FFAC69E8D}" type="presParOf" srcId="{6F1DDE4E-418D-4727-9ABA-1DB86EE727B0}" destId="{40EA24B6-2CE5-4CFA-B126-5174E1F4DEB7}" srcOrd="4" destOrd="0" presId="urn:microsoft.com/office/officeart/2005/8/layout/vList5"/>
    <dgm:cxn modelId="{0337DB44-7410-4CFA-9EDE-D143C12A6B38}" type="presParOf" srcId="{40EA24B6-2CE5-4CFA-B126-5174E1F4DEB7}" destId="{6F6B2175-BCC1-466C-AA12-B05A264C912C}" srcOrd="0" destOrd="0" presId="urn:microsoft.com/office/officeart/2005/8/layout/vList5"/>
    <dgm:cxn modelId="{6F48E48B-4855-4462-BE33-9B2DAE7A11C1}" type="presParOf" srcId="{6F1DDE4E-418D-4727-9ABA-1DB86EE727B0}" destId="{62F7A106-FC7C-4265-8BB2-6867A371EF33}" srcOrd="5" destOrd="0" presId="urn:microsoft.com/office/officeart/2005/8/layout/vList5"/>
    <dgm:cxn modelId="{E90DC98B-7DDA-4AF8-A80D-5DE057402063}" type="presParOf" srcId="{6F1DDE4E-418D-4727-9ABA-1DB86EE727B0}" destId="{D1BB2385-9E53-4AE6-AB28-7BD18281E664}" srcOrd="6" destOrd="0" presId="urn:microsoft.com/office/officeart/2005/8/layout/vList5"/>
    <dgm:cxn modelId="{543F8900-260E-4146-804C-65A2C71026A2}" type="presParOf" srcId="{D1BB2385-9E53-4AE6-AB28-7BD18281E664}" destId="{955ABE77-B64D-40E6-A30E-B7102499EF3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27CD91-4048-4A35-8C62-15EEFAAB95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AB5820-EFA7-44D8-BC00-B137F35DDB9A}">
      <dgm:prSet custT="1"/>
      <dgm:spPr>
        <a:solidFill>
          <a:srgbClr val="1C2A58"/>
        </a:solidFill>
      </dgm:spPr>
      <dgm:t>
        <a:bodyPr/>
        <a:lstStyle/>
        <a:p>
          <a:pPr rtl="0"/>
          <a:r>
            <a:rPr lang="en-US" sz="1600" dirty="0" smtClean="0">
              <a:latin typeface="Avenir Book" charset="0"/>
              <a:ea typeface="Avenir Book" charset="0"/>
              <a:cs typeface="Avenir Book" charset="0"/>
            </a:rPr>
            <a:t>Utilizing safe workstations &amp; work practices is essential to operator safety</a:t>
          </a:r>
          <a:endParaRPr lang="en-US" sz="1600" dirty="0">
            <a:latin typeface="Avenir Book" charset="0"/>
            <a:ea typeface="Avenir Book" charset="0"/>
            <a:cs typeface="Avenir Book" charset="0"/>
          </a:endParaRPr>
        </a:p>
      </dgm:t>
    </dgm:pt>
    <dgm:pt modelId="{3BD224C2-B0DE-4C3E-B6AD-D1A9EC3BAA2D}" type="parTrans" cxnId="{C084602E-0519-4CEB-B738-0703755F0FA5}">
      <dgm:prSet/>
      <dgm:spPr/>
      <dgm:t>
        <a:bodyPr/>
        <a:lstStyle/>
        <a:p>
          <a:endParaRPr lang="en-US" sz="1600">
            <a:latin typeface="Avenir Book" charset="0"/>
            <a:ea typeface="Avenir Book" charset="0"/>
            <a:cs typeface="Avenir Book" charset="0"/>
          </a:endParaRPr>
        </a:p>
      </dgm:t>
    </dgm:pt>
    <dgm:pt modelId="{6A02BDAD-7973-474D-A27F-0750EBEBE82D}" type="sibTrans" cxnId="{C084602E-0519-4CEB-B738-0703755F0FA5}">
      <dgm:prSet/>
      <dgm:spPr/>
      <dgm:t>
        <a:bodyPr/>
        <a:lstStyle/>
        <a:p>
          <a:endParaRPr lang="en-US" sz="1600">
            <a:latin typeface="Avenir Book" charset="0"/>
            <a:ea typeface="Avenir Book" charset="0"/>
            <a:cs typeface="Avenir Book" charset="0"/>
          </a:endParaRPr>
        </a:p>
      </dgm:t>
    </dgm:pt>
    <dgm:pt modelId="{B82C4B5B-684D-40C2-9A54-77CC1AC99507}">
      <dgm:prSet custT="1"/>
      <dgm:spPr>
        <a:solidFill>
          <a:srgbClr val="1C2A58"/>
        </a:solidFill>
      </dgm:spPr>
      <dgm:t>
        <a:bodyPr/>
        <a:lstStyle/>
        <a:p>
          <a:pPr rtl="0"/>
          <a:r>
            <a:rPr lang="en-US" sz="1600" dirty="0" smtClean="0">
              <a:latin typeface="Avenir Book" charset="0"/>
              <a:ea typeface="Avenir Book" charset="0"/>
              <a:cs typeface="Avenir Book" charset="0"/>
            </a:rPr>
            <a:t>An auditor may want to make sure all the necessary safety precautions are in place</a:t>
          </a:r>
          <a:endParaRPr lang="en-US" sz="1600" dirty="0">
            <a:latin typeface="Avenir Book" charset="0"/>
            <a:ea typeface="Avenir Book" charset="0"/>
            <a:cs typeface="Avenir Book" charset="0"/>
          </a:endParaRPr>
        </a:p>
      </dgm:t>
    </dgm:pt>
    <dgm:pt modelId="{BF467DC5-EA1D-46E2-AB31-28C1B69766F1}" type="parTrans" cxnId="{F5352EA7-617E-4318-9B9D-FAB1B53D8763}">
      <dgm:prSet/>
      <dgm:spPr/>
      <dgm:t>
        <a:bodyPr/>
        <a:lstStyle/>
        <a:p>
          <a:endParaRPr lang="en-US" sz="1600"/>
        </a:p>
      </dgm:t>
    </dgm:pt>
    <dgm:pt modelId="{550B3A7C-4157-477C-9241-34CFD33FE7E4}" type="sibTrans" cxnId="{F5352EA7-617E-4318-9B9D-FAB1B53D8763}">
      <dgm:prSet/>
      <dgm:spPr/>
      <dgm:t>
        <a:bodyPr/>
        <a:lstStyle/>
        <a:p>
          <a:endParaRPr lang="en-US" sz="1600"/>
        </a:p>
      </dgm:t>
    </dgm:pt>
    <dgm:pt modelId="{A0454542-7C2B-4E0A-BD38-AC8285BB7181}">
      <dgm:prSet custT="1"/>
      <dgm:spPr>
        <a:solidFill>
          <a:srgbClr val="1C2A58"/>
        </a:solidFill>
      </dgm:spPr>
      <dgm:t>
        <a:bodyPr/>
        <a:lstStyle/>
        <a:p>
          <a:pPr rtl="0"/>
          <a:r>
            <a:rPr lang="en-US" sz="1600" dirty="0" smtClean="0">
              <a:latin typeface="Avenir Book" charset="0"/>
              <a:ea typeface="Avenir Book" charset="0"/>
              <a:cs typeface="Avenir Book" charset="0"/>
            </a:rPr>
            <a:t>There are standards in place that focus primarily on setting up safe workstations (OSHA 1910 Subpart S) </a:t>
          </a:r>
          <a:endParaRPr lang="en-US" sz="1600" dirty="0">
            <a:latin typeface="Avenir Book" charset="0"/>
            <a:ea typeface="Avenir Book" charset="0"/>
            <a:cs typeface="Avenir Book" charset="0"/>
          </a:endParaRPr>
        </a:p>
      </dgm:t>
    </dgm:pt>
    <dgm:pt modelId="{5115F63D-4186-4D97-B83B-85DAA19385E7}" type="parTrans" cxnId="{BA4BCC62-BA1A-4066-A4E4-0D9828DB6717}">
      <dgm:prSet/>
      <dgm:spPr/>
      <dgm:t>
        <a:bodyPr/>
        <a:lstStyle/>
        <a:p>
          <a:endParaRPr lang="en-US" sz="1600"/>
        </a:p>
      </dgm:t>
    </dgm:pt>
    <dgm:pt modelId="{1B9B0483-48BC-426E-8D18-4421925812EE}" type="sibTrans" cxnId="{BA4BCC62-BA1A-4066-A4E4-0D9828DB6717}">
      <dgm:prSet/>
      <dgm:spPr/>
      <dgm:t>
        <a:bodyPr/>
        <a:lstStyle/>
        <a:p>
          <a:endParaRPr lang="en-US" sz="1600"/>
        </a:p>
      </dgm:t>
    </dgm:pt>
    <dgm:pt modelId="{F69ED71F-A4FB-47EC-BDAE-EBB810AF505F}">
      <dgm:prSet custT="1"/>
      <dgm:spPr>
        <a:solidFill>
          <a:srgbClr val="1C2A58"/>
        </a:solidFill>
      </dgm:spPr>
      <dgm:t>
        <a:bodyPr/>
        <a:lstStyle/>
        <a:p>
          <a:pPr rtl="0"/>
          <a:r>
            <a:rPr lang="en-US" sz="1600" dirty="0" smtClean="0">
              <a:latin typeface="Avenir Book" charset="0"/>
              <a:ea typeface="Avenir Book" charset="0"/>
              <a:cs typeface="Avenir Book" charset="0"/>
            </a:rPr>
            <a:t>Associated Research provides training and recommendations based on guidelines from the standards   </a:t>
          </a:r>
          <a:endParaRPr lang="en-US" sz="1600" dirty="0">
            <a:latin typeface="Avenir Book" charset="0"/>
            <a:ea typeface="Avenir Book" charset="0"/>
            <a:cs typeface="Avenir Book" charset="0"/>
          </a:endParaRPr>
        </a:p>
      </dgm:t>
    </dgm:pt>
    <dgm:pt modelId="{963DDCE7-A074-42DF-887C-E1FCEB6E9772}" type="parTrans" cxnId="{76760525-4404-43F3-9173-DC579D1938CB}">
      <dgm:prSet/>
      <dgm:spPr/>
      <dgm:t>
        <a:bodyPr/>
        <a:lstStyle/>
        <a:p>
          <a:endParaRPr lang="en-US" sz="1600"/>
        </a:p>
      </dgm:t>
    </dgm:pt>
    <dgm:pt modelId="{E4145412-C582-422F-8E98-68D253E847A9}" type="sibTrans" cxnId="{76760525-4404-43F3-9173-DC579D1938CB}">
      <dgm:prSet/>
      <dgm:spPr/>
      <dgm:t>
        <a:bodyPr/>
        <a:lstStyle/>
        <a:p>
          <a:endParaRPr lang="en-US" sz="1600"/>
        </a:p>
      </dgm:t>
    </dgm:pt>
    <dgm:pt modelId="{247260DB-57BB-44D1-BDDA-C22B32E8F46F}" type="pres">
      <dgm:prSet presAssocID="{BD27CD91-4048-4A35-8C62-15EEFAAB9587}" presName="linear" presStyleCnt="0">
        <dgm:presLayoutVars>
          <dgm:animLvl val="lvl"/>
          <dgm:resizeHandles val="exact"/>
        </dgm:presLayoutVars>
      </dgm:prSet>
      <dgm:spPr/>
      <dgm:t>
        <a:bodyPr/>
        <a:lstStyle/>
        <a:p>
          <a:endParaRPr lang="en-US"/>
        </a:p>
      </dgm:t>
    </dgm:pt>
    <dgm:pt modelId="{83594F6D-3009-427F-BBA7-CF4BB6A99FE1}" type="pres">
      <dgm:prSet presAssocID="{CAAB5820-EFA7-44D8-BC00-B137F35DDB9A}" presName="parentText" presStyleLbl="node1" presStyleIdx="0" presStyleCnt="4" custLinFactNeighborY="-26434">
        <dgm:presLayoutVars>
          <dgm:chMax val="0"/>
          <dgm:bulletEnabled val="1"/>
        </dgm:presLayoutVars>
      </dgm:prSet>
      <dgm:spPr/>
      <dgm:t>
        <a:bodyPr/>
        <a:lstStyle/>
        <a:p>
          <a:endParaRPr lang="en-US"/>
        </a:p>
      </dgm:t>
    </dgm:pt>
    <dgm:pt modelId="{71CF56B8-CC12-4513-B196-7700E3B1D3B7}" type="pres">
      <dgm:prSet presAssocID="{6A02BDAD-7973-474D-A27F-0750EBEBE82D}" presName="spacer" presStyleCnt="0"/>
      <dgm:spPr/>
    </dgm:pt>
    <dgm:pt modelId="{F2D2BA9E-0D99-4EF5-AF3A-7F256F5B2F9D}" type="pres">
      <dgm:prSet presAssocID="{B82C4B5B-684D-40C2-9A54-77CC1AC99507}" presName="parentText" presStyleLbl="node1" presStyleIdx="1" presStyleCnt="4">
        <dgm:presLayoutVars>
          <dgm:chMax val="0"/>
          <dgm:bulletEnabled val="1"/>
        </dgm:presLayoutVars>
      </dgm:prSet>
      <dgm:spPr/>
      <dgm:t>
        <a:bodyPr/>
        <a:lstStyle/>
        <a:p>
          <a:endParaRPr lang="en-US"/>
        </a:p>
      </dgm:t>
    </dgm:pt>
    <dgm:pt modelId="{62FB503B-3013-4369-8E66-545FA5C000BF}" type="pres">
      <dgm:prSet presAssocID="{550B3A7C-4157-477C-9241-34CFD33FE7E4}" presName="spacer" presStyleCnt="0"/>
      <dgm:spPr/>
    </dgm:pt>
    <dgm:pt modelId="{0653CCB9-33D5-4AA3-ABF1-48F5D2D2C95C}" type="pres">
      <dgm:prSet presAssocID="{A0454542-7C2B-4E0A-BD38-AC8285BB7181}" presName="parentText" presStyleLbl="node1" presStyleIdx="2" presStyleCnt="4">
        <dgm:presLayoutVars>
          <dgm:chMax val="0"/>
          <dgm:bulletEnabled val="1"/>
        </dgm:presLayoutVars>
      </dgm:prSet>
      <dgm:spPr/>
      <dgm:t>
        <a:bodyPr/>
        <a:lstStyle/>
        <a:p>
          <a:endParaRPr lang="en-US"/>
        </a:p>
      </dgm:t>
    </dgm:pt>
    <dgm:pt modelId="{763DD9C9-BED2-48DF-908D-E732F38A48F2}" type="pres">
      <dgm:prSet presAssocID="{1B9B0483-48BC-426E-8D18-4421925812EE}" presName="spacer" presStyleCnt="0"/>
      <dgm:spPr/>
    </dgm:pt>
    <dgm:pt modelId="{DBB4B7B5-20D2-4D56-946E-592D0973FC78}" type="pres">
      <dgm:prSet presAssocID="{F69ED71F-A4FB-47EC-BDAE-EBB810AF505F}" presName="parentText" presStyleLbl="node1" presStyleIdx="3" presStyleCnt="4">
        <dgm:presLayoutVars>
          <dgm:chMax val="0"/>
          <dgm:bulletEnabled val="1"/>
        </dgm:presLayoutVars>
      </dgm:prSet>
      <dgm:spPr/>
      <dgm:t>
        <a:bodyPr/>
        <a:lstStyle/>
        <a:p>
          <a:endParaRPr lang="en-US"/>
        </a:p>
      </dgm:t>
    </dgm:pt>
  </dgm:ptLst>
  <dgm:cxnLst>
    <dgm:cxn modelId="{F5352EA7-617E-4318-9B9D-FAB1B53D8763}" srcId="{BD27CD91-4048-4A35-8C62-15EEFAAB9587}" destId="{B82C4B5B-684D-40C2-9A54-77CC1AC99507}" srcOrd="1" destOrd="0" parTransId="{BF467DC5-EA1D-46E2-AB31-28C1B69766F1}" sibTransId="{550B3A7C-4157-477C-9241-34CFD33FE7E4}"/>
    <dgm:cxn modelId="{BA4BCC62-BA1A-4066-A4E4-0D9828DB6717}" srcId="{BD27CD91-4048-4A35-8C62-15EEFAAB9587}" destId="{A0454542-7C2B-4E0A-BD38-AC8285BB7181}" srcOrd="2" destOrd="0" parTransId="{5115F63D-4186-4D97-B83B-85DAA19385E7}" sibTransId="{1B9B0483-48BC-426E-8D18-4421925812EE}"/>
    <dgm:cxn modelId="{C084602E-0519-4CEB-B738-0703755F0FA5}" srcId="{BD27CD91-4048-4A35-8C62-15EEFAAB9587}" destId="{CAAB5820-EFA7-44D8-BC00-B137F35DDB9A}" srcOrd="0" destOrd="0" parTransId="{3BD224C2-B0DE-4C3E-B6AD-D1A9EC3BAA2D}" sibTransId="{6A02BDAD-7973-474D-A27F-0750EBEBE82D}"/>
    <dgm:cxn modelId="{947495D4-B03C-4387-A795-A8E9A40FABCF}" type="presOf" srcId="{B82C4B5B-684D-40C2-9A54-77CC1AC99507}" destId="{F2D2BA9E-0D99-4EF5-AF3A-7F256F5B2F9D}" srcOrd="0" destOrd="0" presId="urn:microsoft.com/office/officeart/2005/8/layout/vList2"/>
    <dgm:cxn modelId="{76760525-4404-43F3-9173-DC579D1938CB}" srcId="{BD27CD91-4048-4A35-8C62-15EEFAAB9587}" destId="{F69ED71F-A4FB-47EC-BDAE-EBB810AF505F}" srcOrd="3" destOrd="0" parTransId="{963DDCE7-A074-42DF-887C-E1FCEB6E9772}" sibTransId="{E4145412-C582-422F-8E98-68D253E847A9}"/>
    <dgm:cxn modelId="{8B79E2A7-05E6-4EC9-8711-7D87E7F03E83}" type="presOf" srcId="{BD27CD91-4048-4A35-8C62-15EEFAAB9587}" destId="{247260DB-57BB-44D1-BDDA-C22B32E8F46F}" srcOrd="0" destOrd="0" presId="urn:microsoft.com/office/officeart/2005/8/layout/vList2"/>
    <dgm:cxn modelId="{686BB8A1-5D68-47BA-8516-066DC49729D4}" type="presOf" srcId="{A0454542-7C2B-4E0A-BD38-AC8285BB7181}" destId="{0653CCB9-33D5-4AA3-ABF1-48F5D2D2C95C}" srcOrd="0" destOrd="0" presId="urn:microsoft.com/office/officeart/2005/8/layout/vList2"/>
    <dgm:cxn modelId="{908CDB79-9B78-48C8-B63E-D7BB26DC9491}" type="presOf" srcId="{CAAB5820-EFA7-44D8-BC00-B137F35DDB9A}" destId="{83594F6D-3009-427F-BBA7-CF4BB6A99FE1}" srcOrd="0" destOrd="0" presId="urn:microsoft.com/office/officeart/2005/8/layout/vList2"/>
    <dgm:cxn modelId="{C12FBBB5-41B7-47AA-BDD4-49D3F4A2865C}" type="presOf" srcId="{F69ED71F-A4FB-47EC-BDAE-EBB810AF505F}" destId="{DBB4B7B5-20D2-4D56-946E-592D0973FC78}" srcOrd="0" destOrd="0" presId="urn:microsoft.com/office/officeart/2005/8/layout/vList2"/>
    <dgm:cxn modelId="{53341568-964A-4466-8985-2D76C880C173}" type="presParOf" srcId="{247260DB-57BB-44D1-BDDA-C22B32E8F46F}" destId="{83594F6D-3009-427F-BBA7-CF4BB6A99FE1}" srcOrd="0" destOrd="0" presId="urn:microsoft.com/office/officeart/2005/8/layout/vList2"/>
    <dgm:cxn modelId="{86CDA01B-5C80-436A-8392-EEA1460188B1}" type="presParOf" srcId="{247260DB-57BB-44D1-BDDA-C22B32E8F46F}" destId="{71CF56B8-CC12-4513-B196-7700E3B1D3B7}" srcOrd="1" destOrd="0" presId="urn:microsoft.com/office/officeart/2005/8/layout/vList2"/>
    <dgm:cxn modelId="{1EB27919-B2B7-4AC3-96F7-66D641549F83}" type="presParOf" srcId="{247260DB-57BB-44D1-BDDA-C22B32E8F46F}" destId="{F2D2BA9E-0D99-4EF5-AF3A-7F256F5B2F9D}" srcOrd="2" destOrd="0" presId="urn:microsoft.com/office/officeart/2005/8/layout/vList2"/>
    <dgm:cxn modelId="{4B9E180A-1EC1-4E45-8FE9-CA81D8E360EF}" type="presParOf" srcId="{247260DB-57BB-44D1-BDDA-C22B32E8F46F}" destId="{62FB503B-3013-4369-8E66-545FA5C000BF}" srcOrd="3" destOrd="0" presId="urn:microsoft.com/office/officeart/2005/8/layout/vList2"/>
    <dgm:cxn modelId="{7EFF107D-FFDA-4DB6-B267-4F5B408B9685}" type="presParOf" srcId="{247260DB-57BB-44D1-BDDA-C22B32E8F46F}" destId="{0653CCB9-33D5-4AA3-ABF1-48F5D2D2C95C}" srcOrd="4" destOrd="0" presId="urn:microsoft.com/office/officeart/2005/8/layout/vList2"/>
    <dgm:cxn modelId="{EE5DA5BA-FB82-4A8C-AB46-56862135F535}" type="presParOf" srcId="{247260DB-57BB-44D1-BDDA-C22B32E8F46F}" destId="{763DD9C9-BED2-48DF-908D-E732F38A48F2}" srcOrd="5" destOrd="0" presId="urn:microsoft.com/office/officeart/2005/8/layout/vList2"/>
    <dgm:cxn modelId="{20AEBB9C-EDE8-4220-9C98-83D25BCD7BC1}" type="presParOf" srcId="{247260DB-57BB-44D1-BDDA-C22B32E8F46F}" destId="{DBB4B7B5-20D2-4D56-946E-592D0973FC78}"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27CD91-4048-4A35-8C62-15EEFAAB95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AB5820-EFA7-44D8-BC00-B137F35DDB9A}">
      <dgm:prSet custT="1"/>
      <dgm:spPr>
        <a:solidFill>
          <a:srgbClr val="1C2A58"/>
        </a:solidFill>
      </dgm:spPr>
      <dgm:t>
        <a:bodyPr/>
        <a:lstStyle/>
        <a:p>
          <a:pPr rtl="0"/>
          <a:r>
            <a:rPr lang="en-US" sz="1800" dirty="0" smtClean="0">
              <a:latin typeface="Avenir Book" charset="0"/>
              <a:ea typeface="Avenir Book" charset="0"/>
              <a:cs typeface="Avenir Book" charset="0"/>
            </a:rPr>
            <a:t>All manufacturers must implement internal safety procedures </a:t>
          </a:r>
          <a:endParaRPr lang="en-US" sz="1800" dirty="0">
            <a:latin typeface="Avenir Book" charset="0"/>
            <a:ea typeface="Avenir Book" charset="0"/>
            <a:cs typeface="Avenir Book" charset="0"/>
          </a:endParaRPr>
        </a:p>
      </dgm:t>
    </dgm:pt>
    <dgm:pt modelId="{3BD224C2-B0DE-4C3E-B6AD-D1A9EC3BAA2D}" type="parTrans" cxnId="{C084602E-0519-4CEB-B738-0703755F0FA5}">
      <dgm:prSet/>
      <dgm:spPr/>
      <dgm:t>
        <a:bodyPr/>
        <a:lstStyle/>
        <a:p>
          <a:endParaRPr lang="en-US" sz="1600">
            <a:latin typeface="Avenir Book" charset="0"/>
            <a:ea typeface="Avenir Book" charset="0"/>
            <a:cs typeface="Avenir Book" charset="0"/>
          </a:endParaRPr>
        </a:p>
      </dgm:t>
    </dgm:pt>
    <dgm:pt modelId="{6A02BDAD-7973-474D-A27F-0750EBEBE82D}" type="sibTrans" cxnId="{C084602E-0519-4CEB-B738-0703755F0FA5}">
      <dgm:prSet/>
      <dgm:spPr/>
      <dgm:t>
        <a:bodyPr/>
        <a:lstStyle/>
        <a:p>
          <a:endParaRPr lang="en-US" sz="1600">
            <a:latin typeface="Avenir Book" charset="0"/>
            <a:ea typeface="Avenir Book" charset="0"/>
            <a:cs typeface="Avenir Book" charset="0"/>
          </a:endParaRPr>
        </a:p>
      </dgm:t>
    </dgm:pt>
    <dgm:pt modelId="{E2030F7A-DBBA-4A60-ADFF-76409179B4B3}">
      <dgm:prSet custT="1"/>
      <dgm:spPr>
        <a:solidFill>
          <a:srgbClr val="1C2A58"/>
        </a:solidFill>
      </dgm:spPr>
      <dgm:t>
        <a:bodyPr/>
        <a:lstStyle/>
        <a:p>
          <a:pPr rtl="0"/>
          <a:r>
            <a:rPr lang="en-US" sz="1800" dirty="0" smtClean="0">
              <a:latin typeface="Avenir Book" charset="0"/>
              <a:ea typeface="Avenir Book" charset="0"/>
              <a:cs typeface="Avenir Book" charset="0"/>
            </a:rPr>
            <a:t>Associated Research product manuals contain all the necessary warnings and cautions for user protection</a:t>
          </a:r>
          <a:endParaRPr lang="en-US" sz="1800" dirty="0">
            <a:latin typeface="Avenir Book" charset="0"/>
            <a:ea typeface="Avenir Book" charset="0"/>
            <a:cs typeface="Avenir Book" charset="0"/>
          </a:endParaRPr>
        </a:p>
      </dgm:t>
    </dgm:pt>
    <dgm:pt modelId="{4CED6D6A-0957-48F2-B1D9-977232654837}" type="parTrans" cxnId="{2F5DE303-B288-4CDA-AF11-E87AE0DBC385}">
      <dgm:prSet/>
      <dgm:spPr/>
      <dgm:t>
        <a:bodyPr/>
        <a:lstStyle/>
        <a:p>
          <a:endParaRPr lang="en-US" sz="1600"/>
        </a:p>
      </dgm:t>
    </dgm:pt>
    <dgm:pt modelId="{6F3B06CF-5816-4593-B6A8-A8B191503150}" type="sibTrans" cxnId="{2F5DE303-B288-4CDA-AF11-E87AE0DBC385}">
      <dgm:prSet/>
      <dgm:spPr/>
      <dgm:t>
        <a:bodyPr/>
        <a:lstStyle/>
        <a:p>
          <a:endParaRPr lang="en-US" sz="1600"/>
        </a:p>
      </dgm:t>
    </dgm:pt>
    <dgm:pt modelId="{E0CDE520-E2C4-4AD6-B2C8-C3D789F7F3F5}">
      <dgm:prSet custT="1"/>
      <dgm:spPr>
        <a:solidFill>
          <a:srgbClr val="1C2A58"/>
        </a:solidFill>
      </dgm:spPr>
      <dgm:t>
        <a:bodyPr/>
        <a:lstStyle/>
        <a:p>
          <a:pPr rtl="0"/>
          <a:r>
            <a:rPr lang="en-US" sz="1800" dirty="0" smtClean="0">
              <a:latin typeface="Avenir Book" charset="0"/>
              <a:ea typeface="Avenir Book" charset="0"/>
              <a:cs typeface="Avenir Book" charset="0"/>
            </a:rPr>
            <a:t>It is the responsibility of an organization to implement and enforce safe work practices and provide all the necessary PPE</a:t>
          </a:r>
          <a:endParaRPr lang="en-US" sz="1800" dirty="0">
            <a:latin typeface="Avenir Book" charset="0"/>
            <a:ea typeface="Avenir Book" charset="0"/>
            <a:cs typeface="Avenir Book" charset="0"/>
          </a:endParaRPr>
        </a:p>
      </dgm:t>
    </dgm:pt>
    <dgm:pt modelId="{BE6BB4EC-FD75-4E34-AF7B-EEB714E7052F}" type="parTrans" cxnId="{5EEE010F-82CC-421C-959E-DFB5B3A6AC48}">
      <dgm:prSet/>
      <dgm:spPr/>
      <dgm:t>
        <a:bodyPr/>
        <a:lstStyle/>
        <a:p>
          <a:endParaRPr lang="en-US" sz="1600"/>
        </a:p>
      </dgm:t>
    </dgm:pt>
    <dgm:pt modelId="{B6A79D1E-85DD-4DF8-A17D-84F0D779B992}" type="sibTrans" cxnId="{5EEE010F-82CC-421C-959E-DFB5B3A6AC48}">
      <dgm:prSet/>
      <dgm:spPr/>
      <dgm:t>
        <a:bodyPr/>
        <a:lstStyle/>
        <a:p>
          <a:endParaRPr lang="en-US" sz="1600"/>
        </a:p>
      </dgm:t>
    </dgm:pt>
    <dgm:pt modelId="{247260DB-57BB-44D1-BDDA-C22B32E8F46F}" type="pres">
      <dgm:prSet presAssocID="{BD27CD91-4048-4A35-8C62-15EEFAAB9587}" presName="linear" presStyleCnt="0">
        <dgm:presLayoutVars>
          <dgm:animLvl val="lvl"/>
          <dgm:resizeHandles val="exact"/>
        </dgm:presLayoutVars>
      </dgm:prSet>
      <dgm:spPr/>
      <dgm:t>
        <a:bodyPr/>
        <a:lstStyle/>
        <a:p>
          <a:endParaRPr lang="en-US"/>
        </a:p>
      </dgm:t>
    </dgm:pt>
    <dgm:pt modelId="{83594F6D-3009-427F-BBA7-CF4BB6A99FE1}" type="pres">
      <dgm:prSet presAssocID="{CAAB5820-EFA7-44D8-BC00-B137F35DDB9A}" presName="parentText" presStyleLbl="node1" presStyleIdx="0" presStyleCnt="3" custLinFactNeighborY="-26434">
        <dgm:presLayoutVars>
          <dgm:chMax val="0"/>
          <dgm:bulletEnabled val="1"/>
        </dgm:presLayoutVars>
      </dgm:prSet>
      <dgm:spPr/>
      <dgm:t>
        <a:bodyPr/>
        <a:lstStyle/>
        <a:p>
          <a:endParaRPr lang="en-US"/>
        </a:p>
      </dgm:t>
    </dgm:pt>
    <dgm:pt modelId="{71CF56B8-CC12-4513-B196-7700E3B1D3B7}" type="pres">
      <dgm:prSet presAssocID="{6A02BDAD-7973-474D-A27F-0750EBEBE82D}" presName="spacer" presStyleCnt="0"/>
      <dgm:spPr/>
    </dgm:pt>
    <dgm:pt modelId="{010FC8B9-A285-4ED2-9100-3F3781208539}" type="pres">
      <dgm:prSet presAssocID="{E2030F7A-DBBA-4A60-ADFF-76409179B4B3}" presName="parentText" presStyleLbl="node1" presStyleIdx="1" presStyleCnt="3">
        <dgm:presLayoutVars>
          <dgm:chMax val="0"/>
          <dgm:bulletEnabled val="1"/>
        </dgm:presLayoutVars>
      </dgm:prSet>
      <dgm:spPr/>
      <dgm:t>
        <a:bodyPr/>
        <a:lstStyle/>
        <a:p>
          <a:endParaRPr lang="en-US"/>
        </a:p>
      </dgm:t>
    </dgm:pt>
    <dgm:pt modelId="{62933239-3CAE-4FE8-B427-DCA99EC7D8AF}" type="pres">
      <dgm:prSet presAssocID="{6F3B06CF-5816-4593-B6A8-A8B191503150}" presName="spacer" presStyleCnt="0"/>
      <dgm:spPr/>
    </dgm:pt>
    <dgm:pt modelId="{94D0C09C-8556-4017-ABC0-9A2FAB3A7EA5}" type="pres">
      <dgm:prSet presAssocID="{E0CDE520-E2C4-4AD6-B2C8-C3D789F7F3F5}" presName="parentText" presStyleLbl="node1" presStyleIdx="2" presStyleCnt="3">
        <dgm:presLayoutVars>
          <dgm:chMax val="0"/>
          <dgm:bulletEnabled val="1"/>
        </dgm:presLayoutVars>
      </dgm:prSet>
      <dgm:spPr/>
      <dgm:t>
        <a:bodyPr/>
        <a:lstStyle/>
        <a:p>
          <a:endParaRPr lang="en-US"/>
        </a:p>
      </dgm:t>
    </dgm:pt>
  </dgm:ptLst>
  <dgm:cxnLst>
    <dgm:cxn modelId="{C084602E-0519-4CEB-B738-0703755F0FA5}" srcId="{BD27CD91-4048-4A35-8C62-15EEFAAB9587}" destId="{CAAB5820-EFA7-44D8-BC00-B137F35DDB9A}" srcOrd="0" destOrd="0" parTransId="{3BD224C2-B0DE-4C3E-B6AD-D1A9EC3BAA2D}" sibTransId="{6A02BDAD-7973-474D-A27F-0750EBEBE82D}"/>
    <dgm:cxn modelId="{5EEE010F-82CC-421C-959E-DFB5B3A6AC48}" srcId="{BD27CD91-4048-4A35-8C62-15EEFAAB9587}" destId="{E0CDE520-E2C4-4AD6-B2C8-C3D789F7F3F5}" srcOrd="2" destOrd="0" parTransId="{BE6BB4EC-FD75-4E34-AF7B-EEB714E7052F}" sibTransId="{B6A79D1E-85DD-4DF8-A17D-84F0D779B992}"/>
    <dgm:cxn modelId="{F66D552A-6F6D-4EEC-A8F0-7FC583E8762B}" type="presOf" srcId="{E0CDE520-E2C4-4AD6-B2C8-C3D789F7F3F5}" destId="{94D0C09C-8556-4017-ABC0-9A2FAB3A7EA5}" srcOrd="0" destOrd="0" presId="urn:microsoft.com/office/officeart/2005/8/layout/vList2"/>
    <dgm:cxn modelId="{74CA0887-D6BA-440F-8AB7-BBEBF241C128}" type="presOf" srcId="{E2030F7A-DBBA-4A60-ADFF-76409179B4B3}" destId="{010FC8B9-A285-4ED2-9100-3F3781208539}" srcOrd="0" destOrd="0" presId="urn:microsoft.com/office/officeart/2005/8/layout/vList2"/>
    <dgm:cxn modelId="{2F5DE303-B288-4CDA-AF11-E87AE0DBC385}" srcId="{BD27CD91-4048-4A35-8C62-15EEFAAB9587}" destId="{E2030F7A-DBBA-4A60-ADFF-76409179B4B3}" srcOrd="1" destOrd="0" parTransId="{4CED6D6A-0957-48F2-B1D9-977232654837}" sibTransId="{6F3B06CF-5816-4593-B6A8-A8B191503150}"/>
    <dgm:cxn modelId="{96288999-1B2E-4FF6-A0A7-9947C1960755}" type="presOf" srcId="{CAAB5820-EFA7-44D8-BC00-B137F35DDB9A}" destId="{83594F6D-3009-427F-BBA7-CF4BB6A99FE1}" srcOrd="0" destOrd="0" presId="urn:microsoft.com/office/officeart/2005/8/layout/vList2"/>
    <dgm:cxn modelId="{921606B4-B6CF-457B-8962-2641D62A0D28}" type="presOf" srcId="{BD27CD91-4048-4A35-8C62-15EEFAAB9587}" destId="{247260DB-57BB-44D1-BDDA-C22B32E8F46F}" srcOrd="0" destOrd="0" presId="urn:microsoft.com/office/officeart/2005/8/layout/vList2"/>
    <dgm:cxn modelId="{B949A5BA-44CB-469D-A8BB-5D4FCCDF0764}" type="presParOf" srcId="{247260DB-57BB-44D1-BDDA-C22B32E8F46F}" destId="{83594F6D-3009-427F-BBA7-CF4BB6A99FE1}" srcOrd="0" destOrd="0" presId="urn:microsoft.com/office/officeart/2005/8/layout/vList2"/>
    <dgm:cxn modelId="{49524145-29CE-4614-AE09-27A8C69471F1}" type="presParOf" srcId="{247260DB-57BB-44D1-BDDA-C22B32E8F46F}" destId="{71CF56B8-CC12-4513-B196-7700E3B1D3B7}" srcOrd="1" destOrd="0" presId="urn:microsoft.com/office/officeart/2005/8/layout/vList2"/>
    <dgm:cxn modelId="{B71871F0-5A74-4D54-A7E9-6138650D218E}" type="presParOf" srcId="{247260DB-57BB-44D1-BDDA-C22B32E8F46F}" destId="{010FC8B9-A285-4ED2-9100-3F3781208539}" srcOrd="2" destOrd="0" presId="urn:microsoft.com/office/officeart/2005/8/layout/vList2"/>
    <dgm:cxn modelId="{2A519C83-4592-4365-A1A5-29E8164528A4}" type="presParOf" srcId="{247260DB-57BB-44D1-BDDA-C22B32E8F46F}" destId="{62933239-3CAE-4FE8-B427-DCA99EC7D8AF}" srcOrd="3" destOrd="0" presId="urn:microsoft.com/office/officeart/2005/8/layout/vList2"/>
    <dgm:cxn modelId="{54494A17-0BF5-416C-B9E7-33232C05655C}" type="presParOf" srcId="{247260DB-57BB-44D1-BDDA-C22B32E8F46F}" destId="{94D0C09C-8556-4017-ABC0-9A2FAB3A7EA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8D800-5E88-4F8B-994A-C70D1D66D931}">
      <dsp:nvSpPr>
        <dsp:cNvPr id="0" name=""/>
        <dsp:cNvSpPr/>
      </dsp:nvSpPr>
      <dsp:spPr>
        <a:xfrm rot="5400000">
          <a:off x="245203" y="290419"/>
          <a:ext cx="2231755" cy="2565320"/>
        </a:xfrm>
        <a:prstGeom prst="roundRect">
          <a:avLst/>
        </a:prstGeom>
        <a:solidFill>
          <a:srgbClr val="1C2958"/>
        </a:solidFill>
        <a:ln w="6350" cap="flat" cmpd="sng" algn="ctr">
          <a:no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Avenir Book" charset="0"/>
            </a:rPr>
            <a:t>What are Auditors looking for?</a:t>
          </a:r>
          <a:endParaRPr lang="en-US" sz="2400" kern="1200" dirty="0">
            <a:solidFill>
              <a:schemeClr val="bg1"/>
            </a:solidFill>
            <a:latin typeface="Avenir Book" charset="0"/>
            <a:ea typeface="Avenir Book" charset="0"/>
            <a:cs typeface="Avenir Book" charset="0"/>
          </a:endParaRPr>
        </a:p>
      </dsp:txBody>
      <dsp:txXfrm rot="-5400000">
        <a:off x="187366" y="566146"/>
        <a:ext cx="2347430" cy="2013865"/>
      </dsp:txXfrm>
    </dsp:sp>
    <dsp:sp modelId="{791D72FD-E2D6-43AC-9CB5-20397246854E}">
      <dsp:nvSpPr>
        <dsp:cNvPr id="0" name=""/>
        <dsp:cNvSpPr/>
      </dsp:nvSpPr>
      <dsp:spPr>
        <a:xfrm rot="5400000">
          <a:off x="3957310" y="-900030"/>
          <a:ext cx="2382083" cy="4791733"/>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venir Book" charset="0"/>
              <a:ea typeface="Avenir Book" charset="0"/>
              <a:cs typeface="Avenir Book" charset="0"/>
            </a:rPr>
            <a:t>Qualification (IQ/OQ)</a:t>
          </a:r>
          <a:endParaRPr lang="en-US" sz="1600" kern="1200" dirty="0">
            <a:latin typeface="Avenir Book" charset="0"/>
            <a:ea typeface="Avenir Book" charset="0"/>
            <a:cs typeface="Avenir Book" charset="0"/>
          </a:endParaRPr>
        </a:p>
        <a:p>
          <a:pPr marL="171450" lvl="1" indent="-171450" algn="l" defTabSz="711200">
            <a:lnSpc>
              <a:spcPct val="90000"/>
            </a:lnSpc>
            <a:spcBef>
              <a:spcPct val="0"/>
            </a:spcBef>
            <a:spcAft>
              <a:spcPct val="15000"/>
            </a:spcAft>
            <a:buChar char="••"/>
          </a:pPr>
          <a:r>
            <a:rPr lang="en-US" sz="1600" kern="1200" dirty="0" smtClean="0">
              <a:latin typeface="Avenir Book" charset="0"/>
            </a:rPr>
            <a:t>Instrument Verification and Calibration</a:t>
          </a:r>
          <a:endParaRPr lang="en-US" sz="1600" kern="1200" dirty="0">
            <a:latin typeface="Avenir Book" charset="0"/>
            <a:ea typeface="Avenir Book" charset="0"/>
            <a:cs typeface="Avenir Book" charset="0"/>
          </a:endParaRPr>
        </a:p>
        <a:p>
          <a:pPr marL="171450" lvl="1" indent="-171450" algn="l" defTabSz="711200">
            <a:lnSpc>
              <a:spcPct val="90000"/>
            </a:lnSpc>
            <a:spcBef>
              <a:spcPct val="0"/>
            </a:spcBef>
            <a:spcAft>
              <a:spcPct val="15000"/>
            </a:spcAft>
            <a:buChar char="••"/>
          </a:pPr>
          <a:r>
            <a:rPr lang="en-US" sz="1600" kern="1200" dirty="0" smtClean="0">
              <a:latin typeface="Avenir Book" charset="0"/>
            </a:rPr>
            <a:t>Safety of test stations and safe work practices (OSHA)</a:t>
          </a:r>
          <a:endParaRPr lang="en-US" sz="1600" kern="1200" dirty="0">
            <a:latin typeface="Avenir Book" charset="0"/>
            <a:ea typeface="Avenir Book" charset="0"/>
            <a:cs typeface="Avenir Book" charset="0"/>
          </a:endParaRPr>
        </a:p>
        <a:p>
          <a:pPr marL="171450" lvl="1" indent="-171450" algn="l" defTabSz="711200">
            <a:lnSpc>
              <a:spcPct val="90000"/>
            </a:lnSpc>
            <a:spcBef>
              <a:spcPct val="0"/>
            </a:spcBef>
            <a:spcAft>
              <a:spcPct val="15000"/>
            </a:spcAft>
            <a:buChar char="••"/>
          </a:pPr>
          <a:r>
            <a:rPr lang="en-US" sz="1600" kern="1200" dirty="0" smtClean="0">
              <a:latin typeface="Avenir Book" charset="0"/>
              <a:ea typeface="Avenir Book" charset="0"/>
              <a:cs typeface="Avenir Book" charset="0"/>
            </a:rPr>
            <a:t>Software Validation – Data capture and collection</a:t>
          </a:r>
          <a:endParaRPr lang="en-US" sz="1600" kern="1200" dirty="0">
            <a:latin typeface="Avenir Book" charset="0"/>
            <a:ea typeface="Avenir Book" charset="0"/>
            <a:cs typeface="Avenir Book" charset="0"/>
          </a:endParaRPr>
        </a:p>
      </dsp:txBody>
      <dsp:txXfrm rot="-5400000">
        <a:off x="2752485" y="421079"/>
        <a:ext cx="4675449" cy="2149515"/>
      </dsp:txXfrm>
    </dsp:sp>
    <dsp:sp modelId="{87534ECD-E384-4CB1-87B5-3FE63FFAE540}">
      <dsp:nvSpPr>
        <dsp:cNvPr id="0" name=""/>
        <dsp:cNvSpPr/>
      </dsp:nvSpPr>
      <dsp:spPr>
        <a:xfrm rot="5400000">
          <a:off x="299277" y="2750954"/>
          <a:ext cx="2123609" cy="2565320"/>
        </a:xfrm>
        <a:prstGeom prst="roundRect">
          <a:avLst/>
        </a:prstGeom>
        <a:solidFill>
          <a:srgbClr val="1C2958"/>
        </a:solidFill>
        <a:ln w="6350" cap="flat" cmpd="sng" algn="ctr">
          <a:no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Avenir Book" charset="0"/>
            </a:rPr>
            <a:t>Surviving the Audit</a:t>
          </a:r>
          <a:endParaRPr lang="en-US" sz="2400" kern="1200" dirty="0">
            <a:solidFill>
              <a:schemeClr val="bg1"/>
            </a:solidFill>
            <a:latin typeface="Avenir Book" charset="0"/>
            <a:ea typeface="Avenir Book" charset="0"/>
            <a:cs typeface="Avenir Book" charset="0"/>
          </a:endParaRPr>
        </a:p>
      </dsp:txBody>
      <dsp:txXfrm rot="-5400000">
        <a:off x="182088" y="3075475"/>
        <a:ext cx="2357988" cy="1916277"/>
      </dsp:txXfrm>
    </dsp:sp>
    <dsp:sp modelId="{C163734C-A429-4F8F-B8A0-CB59D8F8BA3D}">
      <dsp:nvSpPr>
        <dsp:cNvPr id="0" name=""/>
        <dsp:cNvSpPr/>
      </dsp:nvSpPr>
      <dsp:spPr>
        <a:xfrm rot="5400000">
          <a:off x="4056474" y="1501609"/>
          <a:ext cx="2382083" cy="4865284"/>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venir Book" charset="0"/>
            </a:rPr>
            <a:t>Be prepared </a:t>
          </a:r>
          <a:endParaRPr lang="en-US" sz="1600" kern="1200" dirty="0">
            <a:latin typeface="Avenir Book" charset="0"/>
            <a:ea typeface="Avenir Book" charset="0"/>
            <a:cs typeface="Avenir Book" charset="0"/>
          </a:endParaRPr>
        </a:p>
        <a:p>
          <a:pPr marL="171450" lvl="1" indent="-171450" algn="l" defTabSz="711200">
            <a:lnSpc>
              <a:spcPct val="90000"/>
            </a:lnSpc>
            <a:spcBef>
              <a:spcPct val="0"/>
            </a:spcBef>
            <a:spcAft>
              <a:spcPct val="15000"/>
            </a:spcAft>
            <a:buChar char="••"/>
          </a:pPr>
          <a:r>
            <a:rPr lang="en-US" sz="1600" kern="1200" dirty="0" smtClean="0">
              <a:latin typeface="Avenir Book" charset="0"/>
              <a:ea typeface="Avenir Book" charset="0"/>
              <a:cs typeface="Avenir Book" charset="0"/>
            </a:rPr>
            <a:t>How can we help?</a:t>
          </a:r>
          <a:endParaRPr lang="en-US" sz="1600" kern="1200" dirty="0">
            <a:latin typeface="Avenir Book" charset="0"/>
            <a:ea typeface="Avenir Book" charset="0"/>
            <a:cs typeface="Avenir Book" charset="0"/>
          </a:endParaRPr>
        </a:p>
        <a:p>
          <a:pPr marL="171450" lvl="1" indent="-171450" algn="l" defTabSz="711200">
            <a:lnSpc>
              <a:spcPct val="90000"/>
            </a:lnSpc>
            <a:spcBef>
              <a:spcPct val="0"/>
            </a:spcBef>
            <a:spcAft>
              <a:spcPct val="15000"/>
            </a:spcAft>
            <a:buChar char="••"/>
          </a:pPr>
          <a:r>
            <a:rPr lang="en-US" sz="1600" kern="1200" dirty="0" smtClean="0">
              <a:latin typeface="Avenir Book" charset="0"/>
              <a:ea typeface="Avenir Book" charset="0"/>
              <a:cs typeface="Avenir Book" charset="0"/>
            </a:rPr>
            <a:t>TVB-2 and LVB-2</a:t>
          </a:r>
          <a:endParaRPr lang="en-US" sz="1600" kern="1200" dirty="0">
            <a:latin typeface="Avenir Book" charset="0"/>
            <a:ea typeface="Avenir Book" charset="0"/>
            <a:cs typeface="Avenir Book" charset="0"/>
          </a:endParaRPr>
        </a:p>
        <a:p>
          <a:pPr marL="171450" lvl="1" indent="-171450" algn="l" defTabSz="711200">
            <a:lnSpc>
              <a:spcPct val="90000"/>
            </a:lnSpc>
            <a:spcBef>
              <a:spcPct val="0"/>
            </a:spcBef>
            <a:spcAft>
              <a:spcPct val="15000"/>
            </a:spcAft>
            <a:buChar char="••"/>
          </a:pPr>
          <a:r>
            <a:rPr lang="en-US" sz="1600" kern="1200" dirty="0" smtClean="0">
              <a:latin typeface="Avenir Book" charset="0"/>
              <a:ea typeface="Avenir Book" charset="0"/>
              <a:cs typeface="Avenir Book" charset="0"/>
            </a:rPr>
            <a:t>Accredited Calibration</a:t>
          </a:r>
          <a:endParaRPr lang="en-US" sz="1600" kern="1200" dirty="0">
            <a:latin typeface="Avenir Book" charset="0"/>
            <a:ea typeface="Avenir Book" charset="0"/>
            <a:cs typeface="Avenir Book" charset="0"/>
          </a:endParaRPr>
        </a:p>
        <a:p>
          <a:pPr marL="171450" lvl="1" indent="-171450" algn="l" defTabSz="711200">
            <a:lnSpc>
              <a:spcPct val="90000"/>
            </a:lnSpc>
            <a:spcBef>
              <a:spcPct val="0"/>
            </a:spcBef>
            <a:spcAft>
              <a:spcPct val="15000"/>
            </a:spcAft>
            <a:buChar char="••"/>
          </a:pPr>
          <a:r>
            <a:rPr lang="en-US" sz="1600" kern="1200" dirty="0" smtClean="0">
              <a:latin typeface="Avenir Book" charset="0"/>
              <a:ea typeface="Avenir Book" charset="0"/>
              <a:cs typeface="Avenir Book" charset="0"/>
            </a:rPr>
            <a:t>Safe Workstation - OSHA</a:t>
          </a:r>
          <a:endParaRPr lang="en-US" sz="1600" kern="1200" dirty="0">
            <a:latin typeface="Avenir Book" charset="0"/>
            <a:ea typeface="Avenir Book" charset="0"/>
            <a:cs typeface="Avenir Book" charset="0"/>
          </a:endParaRPr>
        </a:p>
        <a:p>
          <a:pPr marL="171450" lvl="1" indent="-171450" algn="l" defTabSz="711200">
            <a:lnSpc>
              <a:spcPct val="90000"/>
            </a:lnSpc>
            <a:spcBef>
              <a:spcPct val="0"/>
            </a:spcBef>
            <a:spcAft>
              <a:spcPct val="15000"/>
            </a:spcAft>
            <a:buChar char="••"/>
          </a:pPr>
          <a:r>
            <a:rPr lang="en-US" sz="1600" kern="1200" dirty="0" smtClean="0">
              <a:latin typeface="Avenir Book" charset="0"/>
              <a:ea typeface="Avenir Book" charset="0"/>
              <a:cs typeface="Avenir Book" charset="0"/>
            </a:rPr>
            <a:t>Applications Consultation Services</a:t>
          </a:r>
          <a:endParaRPr lang="en-US" sz="1600" kern="1200" dirty="0">
            <a:latin typeface="Avenir Book" charset="0"/>
            <a:ea typeface="Avenir Book" charset="0"/>
            <a:cs typeface="Avenir Book" charset="0"/>
          </a:endParaRPr>
        </a:p>
      </dsp:txBody>
      <dsp:txXfrm rot="-5400000">
        <a:off x="2814874" y="2859493"/>
        <a:ext cx="4749000" cy="21495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6DB63-C413-48C8-A166-301389BECC34}">
      <dsp:nvSpPr>
        <dsp:cNvPr id="0" name=""/>
        <dsp:cNvSpPr/>
      </dsp:nvSpPr>
      <dsp:spPr>
        <a:xfrm>
          <a:off x="0" y="0"/>
          <a:ext cx="7731131" cy="811471"/>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i="0" kern="1200" dirty="0" smtClean="0">
              <a:latin typeface="Avenir Roman" charset="0"/>
              <a:ea typeface="Avenir Roman" charset="0"/>
              <a:cs typeface="Avenir Roman" charset="0"/>
            </a:rPr>
            <a:t>Integral part of any organization when they acquire new test instruments  </a:t>
          </a:r>
          <a:endParaRPr lang="en-US" sz="1800" b="0" i="0" kern="1200" dirty="0">
            <a:latin typeface="Avenir Roman" charset="0"/>
            <a:ea typeface="Avenir Roman" charset="0"/>
            <a:cs typeface="Avenir Roman" charset="0"/>
          </a:endParaRPr>
        </a:p>
      </dsp:txBody>
      <dsp:txXfrm>
        <a:off x="39613" y="39613"/>
        <a:ext cx="7651905" cy="732245"/>
      </dsp:txXfrm>
    </dsp:sp>
    <dsp:sp modelId="{D41DDFC0-3952-4FC3-A73F-86211AFE0B23}">
      <dsp:nvSpPr>
        <dsp:cNvPr id="0" name=""/>
        <dsp:cNvSpPr/>
      </dsp:nvSpPr>
      <dsp:spPr>
        <a:xfrm>
          <a:off x="0" y="824154"/>
          <a:ext cx="7731131" cy="588867"/>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i="0" kern="1200" dirty="0" smtClean="0">
              <a:latin typeface="Avenir Roman" charset="0"/>
              <a:ea typeface="Avenir Roman" charset="0"/>
              <a:cs typeface="Avenir Roman" charset="0"/>
            </a:rPr>
            <a:t>These procedures are normally very detail oriented and time consuming</a:t>
          </a:r>
          <a:endParaRPr lang="en-US" sz="1800" b="0" i="0" kern="1200" dirty="0">
            <a:latin typeface="Avenir Roman" charset="0"/>
            <a:ea typeface="Avenir Roman" charset="0"/>
            <a:cs typeface="Avenir Roman" charset="0"/>
          </a:endParaRPr>
        </a:p>
      </dsp:txBody>
      <dsp:txXfrm>
        <a:off x="28746" y="852900"/>
        <a:ext cx="7673639" cy="531375"/>
      </dsp:txXfrm>
    </dsp:sp>
    <dsp:sp modelId="{960C68EA-B3E1-4153-A85B-6A3F8E9C2F01}">
      <dsp:nvSpPr>
        <dsp:cNvPr id="0" name=""/>
        <dsp:cNvSpPr/>
      </dsp:nvSpPr>
      <dsp:spPr>
        <a:xfrm>
          <a:off x="0" y="1425411"/>
          <a:ext cx="7731131" cy="588867"/>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i="0" kern="1200" dirty="0" smtClean="0">
              <a:latin typeface="Avenir Roman" charset="0"/>
              <a:ea typeface="Avenir Roman" charset="0"/>
              <a:cs typeface="Avenir Roman" charset="0"/>
            </a:rPr>
            <a:t>Organizations performing these procedures look for help from instrument manufacturers as their best resource</a:t>
          </a:r>
          <a:endParaRPr lang="en-US" sz="1800" b="0" i="0" kern="1200" dirty="0">
            <a:latin typeface="Avenir Roman" charset="0"/>
            <a:ea typeface="Avenir Roman" charset="0"/>
            <a:cs typeface="Avenir Roman" charset="0"/>
          </a:endParaRPr>
        </a:p>
      </dsp:txBody>
      <dsp:txXfrm>
        <a:off x="28746" y="1454157"/>
        <a:ext cx="7673639" cy="531375"/>
      </dsp:txXfrm>
    </dsp:sp>
    <dsp:sp modelId="{6A5312E0-E2B8-4977-B044-07A8DD3560AB}">
      <dsp:nvSpPr>
        <dsp:cNvPr id="0" name=""/>
        <dsp:cNvSpPr/>
      </dsp:nvSpPr>
      <dsp:spPr>
        <a:xfrm>
          <a:off x="0" y="2026668"/>
          <a:ext cx="7731131" cy="588867"/>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i="0" kern="1200" dirty="0" smtClean="0">
              <a:latin typeface="Avenir Roman" charset="0"/>
              <a:ea typeface="Avenir Roman" charset="0"/>
              <a:cs typeface="Avenir Roman" charset="0"/>
            </a:rPr>
            <a:t>Associated Research can help customers with these procedures</a:t>
          </a:r>
          <a:endParaRPr lang="en-US" sz="1800" b="0" i="0" kern="1200" dirty="0">
            <a:latin typeface="Avenir Roman" charset="0"/>
            <a:ea typeface="Avenir Roman" charset="0"/>
            <a:cs typeface="Avenir Roman" charset="0"/>
          </a:endParaRPr>
        </a:p>
      </dsp:txBody>
      <dsp:txXfrm>
        <a:off x="28746" y="2055414"/>
        <a:ext cx="7673639" cy="531375"/>
      </dsp:txXfrm>
    </dsp:sp>
    <dsp:sp modelId="{2579B5D7-EF48-4BBD-BADA-AD619842A545}">
      <dsp:nvSpPr>
        <dsp:cNvPr id="0" name=""/>
        <dsp:cNvSpPr/>
      </dsp:nvSpPr>
      <dsp:spPr>
        <a:xfrm>
          <a:off x="0" y="2627924"/>
          <a:ext cx="7731131" cy="588867"/>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i="0" kern="1200" dirty="0" smtClean="0">
              <a:latin typeface="Avenir Roman" charset="0"/>
              <a:ea typeface="Avenir Roman" charset="0"/>
              <a:cs typeface="Avenir Roman" charset="0"/>
            </a:rPr>
            <a:t>With our Consultation Program we can assist our customers with their qualification procedures</a:t>
          </a:r>
          <a:endParaRPr lang="en-US" sz="1800" b="0" i="0" kern="1200" dirty="0">
            <a:latin typeface="Avenir Roman" charset="0"/>
            <a:ea typeface="Avenir Roman" charset="0"/>
            <a:cs typeface="Avenir Roman" charset="0"/>
          </a:endParaRPr>
        </a:p>
      </dsp:txBody>
      <dsp:txXfrm>
        <a:off x="28746" y="2656670"/>
        <a:ext cx="7673639" cy="531375"/>
      </dsp:txXfrm>
    </dsp:sp>
    <dsp:sp modelId="{A3CBCE0D-C536-4658-ABDD-F9446E304356}">
      <dsp:nvSpPr>
        <dsp:cNvPr id="0" name=""/>
        <dsp:cNvSpPr/>
      </dsp:nvSpPr>
      <dsp:spPr>
        <a:xfrm>
          <a:off x="0" y="3229181"/>
          <a:ext cx="7731131" cy="588867"/>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i="0" kern="1200" dirty="0" smtClean="0">
              <a:latin typeface="Avenir Roman" charset="0"/>
              <a:ea typeface="Avenir Roman" charset="0"/>
              <a:cs typeface="Avenir Roman" charset="0"/>
            </a:rPr>
            <a:t>As the manufacturer, we are the best resource when it comes to our instruments</a:t>
          </a:r>
          <a:endParaRPr lang="en-US" sz="1800" b="0" i="0" kern="1200" dirty="0">
            <a:latin typeface="Avenir Roman" charset="0"/>
            <a:ea typeface="Avenir Roman" charset="0"/>
            <a:cs typeface="Avenir Roman" charset="0"/>
          </a:endParaRPr>
        </a:p>
      </dsp:txBody>
      <dsp:txXfrm>
        <a:off x="28746" y="3257927"/>
        <a:ext cx="7673639" cy="531375"/>
      </dsp:txXfrm>
    </dsp:sp>
    <dsp:sp modelId="{44DCE661-6E6C-4C58-9EB8-B8B43E78C4CB}">
      <dsp:nvSpPr>
        <dsp:cNvPr id="0" name=""/>
        <dsp:cNvSpPr/>
      </dsp:nvSpPr>
      <dsp:spPr>
        <a:xfrm>
          <a:off x="0" y="3809392"/>
          <a:ext cx="7731131" cy="588867"/>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i="0" kern="1200" dirty="0" smtClean="0">
              <a:latin typeface="Avenir Roman" charset="0"/>
              <a:ea typeface="Avenir Roman" charset="0"/>
              <a:cs typeface="Avenir Roman" charset="0"/>
            </a:rPr>
            <a:t>We can help make your IQ, OQ and PQ simple  </a:t>
          </a:r>
          <a:endParaRPr lang="en-US" sz="1800" b="0" i="0" kern="1200" dirty="0">
            <a:latin typeface="Avenir Roman" charset="0"/>
            <a:ea typeface="Avenir Roman" charset="0"/>
            <a:cs typeface="Avenir Roman" charset="0"/>
          </a:endParaRPr>
        </a:p>
      </dsp:txBody>
      <dsp:txXfrm>
        <a:off x="28746" y="3838138"/>
        <a:ext cx="7673639" cy="531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889E2-6116-4994-8ACB-61CA6C37D0FE}">
      <dsp:nvSpPr>
        <dsp:cNvPr id="0" name=""/>
        <dsp:cNvSpPr/>
      </dsp:nvSpPr>
      <dsp:spPr>
        <a:xfrm>
          <a:off x="0" y="149002"/>
          <a:ext cx="7886700" cy="677331"/>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latin typeface="Avenir Book" charset="0"/>
              <a:ea typeface="Avenir Book" charset="0"/>
              <a:cs typeface="Avenir Book" charset="0"/>
            </a:rPr>
            <a:t>Auditors from different agencies look for different items</a:t>
          </a:r>
          <a:endParaRPr lang="en-US" sz="2400" kern="1200" dirty="0">
            <a:latin typeface="Avenir Book" charset="0"/>
            <a:ea typeface="Avenir Book" charset="0"/>
            <a:cs typeface="Avenir Book" charset="0"/>
          </a:endParaRPr>
        </a:p>
      </dsp:txBody>
      <dsp:txXfrm>
        <a:off x="33065" y="182067"/>
        <a:ext cx="7820570" cy="611201"/>
      </dsp:txXfrm>
    </dsp:sp>
    <dsp:sp modelId="{91375EB7-0C48-4319-839F-F5F0C6B5E9FA}">
      <dsp:nvSpPr>
        <dsp:cNvPr id="0" name=""/>
        <dsp:cNvSpPr/>
      </dsp:nvSpPr>
      <dsp:spPr>
        <a:xfrm>
          <a:off x="0" y="1193993"/>
          <a:ext cx="7886700" cy="622843"/>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latin typeface="Avenir Book" charset="0"/>
              <a:ea typeface="Avenir Book" charset="0"/>
              <a:cs typeface="Avenir Book" charset="0"/>
            </a:rPr>
            <a:t>An auditor from UL may look for the following:</a:t>
          </a:r>
          <a:endParaRPr lang="en-US" sz="2400" kern="1200" dirty="0">
            <a:latin typeface="Avenir Book" charset="0"/>
            <a:ea typeface="Avenir Book" charset="0"/>
            <a:cs typeface="Avenir Book" charset="0"/>
          </a:endParaRPr>
        </a:p>
      </dsp:txBody>
      <dsp:txXfrm>
        <a:off x="30405" y="1224398"/>
        <a:ext cx="7825890" cy="562033"/>
      </dsp:txXfrm>
    </dsp:sp>
    <dsp:sp modelId="{C2FE267E-3DD7-47C8-B898-6E17572F8B4F}">
      <dsp:nvSpPr>
        <dsp:cNvPr id="0" name=""/>
        <dsp:cNvSpPr/>
      </dsp:nvSpPr>
      <dsp:spPr>
        <a:xfrm>
          <a:off x="0" y="1825390"/>
          <a:ext cx="7886700" cy="153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19050" rIns="106680" bIns="1905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smtClean="0">
              <a:latin typeface="Avenir Book" charset="0"/>
              <a:ea typeface="Avenir Book" charset="0"/>
              <a:cs typeface="Avenir Book" charset="0"/>
            </a:rPr>
            <a:t>   Production Capacity, Process Controls, Material Parameters</a:t>
          </a:r>
          <a:endParaRPr lang="en-US" sz="1500" kern="1200" dirty="0">
            <a:latin typeface="Avenir Book" charset="0"/>
            <a:ea typeface="Avenir Book" charset="0"/>
            <a:cs typeface="Avenir Book" charset="0"/>
          </a:endParaRPr>
        </a:p>
        <a:p>
          <a:pPr marL="114300" lvl="1" indent="-114300" algn="l" defTabSz="666750" rtl="0">
            <a:lnSpc>
              <a:spcPct val="90000"/>
            </a:lnSpc>
            <a:spcBef>
              <a:spcPct val="0"/>
            </a:spcBef>
            <a:spcAft>
              <a:spcPct val="20000"/>
            </a:spcAft>
            <a:buChar char="••"/>
          </a:pPr>
          <a:r>
            <a:rPr lang="en-US" sz="1500" kern="1200" dirty="0" smtClean="0">
              <a:latin typeface="Avenir Book" charset="0"/>
              <a:ea typeface="Avenir Book" charset="0"/>
              <a:cs typeface="Avenir Book" charset="0"/>
            </a:rPr>
            <a:t>   Preventative Maintenance &amp; Rework</a:t>
          </a:r>
          <a:endParaRPr lang="en-US" sz="1500" kern="1200" dirty="0">
            <a:latin typeface="Avenir Book" charset="0"/>
            <a:ea typeface="Avenir Book" charset="0"/>
            <a:cs typeface="Avenir Book" charset="0"/>
          </a:endParaRPr>
        </a:p>
        <a:p>
          <a:pPr marL="114300" lvl="1" indent="-114300" algn="l" defTabSz="666750" rtl="0">
            <a:lnSpc>
              <a:spcPct val="90000"/>
            </a:lnSpc>
            <a:spcBef>
              <a:spcPct val="0"/>
            </a:spcBef>
            <a:spcAft>
              <a:spcPct val="20000"/>
            </a:spcAft>
            <a:buChar char="••"/>
          </a:pPr>
          <a:r>
            <a:rPr lang="en-US" sz="1500" kern="1200" dirty="0" smtClean="0">
              <a:latin typeface="Avenir Book" charset="0"/>
              <a:ea typeface="Avenir Book" charset="0"/>
              <a:cs typeface="Avenir Book" charset="0"/>
            </a:rPr>
            <a:t>   Assembly Process, Storage and Handling, </a:t>
          </a:r>
          <a:endParaRPr lang="en-US" sz="1500" kern="1200" dirty="0">
            <a:latin typeface="Avenir Book" charset="0"/>
            <a:ea typeface="Avenir Book" charset="0"/>
            <a:cs typeface="Avenir Book" charset="0"/>
          </a:endParaRPr>
        </a:p>
        <a:p>
          <a:pPr marL="114300" lvl="1" indent="-114300" algn="l" defTabSz="666750" rtl="0">
            <a:lnSpc>
              <a:spcPct val="90000"/>
            </a:lnSpc>
            <a:spcBef>
              <a:spcPct val="0"/>
            </a:spcBef>
            <a:spcAft>
              <a:spcPct val="20000"/>
            </a:spcAft>
            <a:buChar char="••"/>
          </a:pPr>
          <a:r>
            <a:rPr lang="en-US" sz="1500" kern="1200" dirty="0" smtClean="0">
              <a:latin typeface="Avenir Book" charset="0"/>
              <a:ea typeface="Avenir Book" charset="0"/>
              <a:cs typeface="Avenir Book" charset="0"/>
            </a:rPr>
            <a:t>   Automation and Software validation</a:t>
          </a:r>
          <a:endParaRPr lang="en-US" sz="1500" kern="1200" dirty="0">
            <a:latin typeface="Avenir Book" charset="0"/>
            <a:ea typeface="Avenir Book" charset="0"/>
            <a:cs typeface="Avenir Book" charset="0"/>
          </a:endParaRPr>
        </a:p>
        <a:p>
          <a:pPr marL="114300" lvl="1" indent="-114300" algn="l" defTabSz="666750" rtl="0">
            <a:lnSpc>
              <a:spcPct val="90000"/>
            </a:lnSpc>
            <a:spcBef>
              <a:spcPct val="0"/>
            </a:spcBef>
            <a:spcAft>
              <a:spcPct val="20000"/>
            </a:spcAft>
            <a:buChar char="••"/>
          </a:pPr>
          <a:r>
            <a:rPr lang="en-US" sz="1500" kern="1200" dirty="0" smtClean="0">
              <a:latin typeface="Avenir Book" charset="0"/>
              <a:ea typeface="Avenir Book" charset="0"/>
              <a:cs typeface="Avenir Book" charset="0"/>
            </a:rPr>
            <a:t>   Instrument, Operation and Performance Qualification (IQ, OQ &amp; PQ) </a:t>
          </a:r>
          <a:endParaRPr lang="en-US" sz="1500" kern="1200" dirty="0">
            <a:latin typeface="Avenir Book" charset="0"/>
            <a:ea typeface="Avenir Book" charset="0"/>
            <a:cs typeface="Avenir Book" charset="0"/>
          </a:endParaRPr>
        </a:p>
      </dsp:txBody>
      <dsp:txXfrm>
        <a:off x="0" y="1825390"/>
        <a:ext cx="7886700" cy="1532529"/>
      </dsp:txXfrm>
    </dsp:sp>
    <dsp:sp modelId="{9378ED0D-CB14-4349-B987-BE79C1CA38C0}">
      <dsp:nvSpPr>
        <dsp:cNvPr id="0" name=""/>
        <dsp:cNvSpPr/>
      </dsp:nvSpPr>
      <dsp:spPr>
        <a:xfrm>
          <a:off x="0" y="3312626"/>
          <a:ext cx="7886700" cy="714711"/>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latin typeface="Avenir Book" charset="0"/>
              <a:ea typeface="Avenir Book" charset="0"/>
              <a:cs typeface="Avenir Book" charset="0"/>
            </a:rPr>
            <a:t>An auditor from OSHA will look for the following:</a:t>
          </a:r>
          <a:endParaRPr lang="en-US" sz="2400" kern="1200" dirty="0">
            <a:latin typeface="Avenir Book" charset="0"/>
            <a:ea typeface="Avenir Book" charset="0"/>
            <a:cs typeface="Avenir Book" charset="0"/>
          </a:endParaRPr>
        </a:p>
      </dsp:txBody>
      <dsp:txXfrm>
        <a:off x="34889" y="3347515"/>
        <a:ext cx="7816922" cy="644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B3651-9DA4-4A93-AD58-B481E8508380}">
      <dsp:nvSpPr>
        <dsp:cNvPr id="0" name=""/>
        <dsp:cNvSpPr/>
      </dsp:nvSpPr>
      <dsp:spPr>
        <a:xfrm>
          <a:off x="0" y="43564"/>
          <a:ext cx="7924800" cy="730080"/>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Avenir LT Std 85 Heavy"/>
            </a:rPr>
            <a:t>Electrical Safety Test setup and procedure can be very complex</a:t>
          </a:r>
          <a:endParaRPr lang="en-US" sz="2000" kern="1200" dirty="0">
            <a:latin typeface="Avenir LT Std 85 Heavy"/>
          </a:endParaRPr>
        </a:p>
      </dsp:txBody>
      <dsp:txXfrm>
        <a:off x="35640" y="79204"/>
        <a:ext cx="7853520" cy="658800"/>
      </dsp:txXfrm>
    </dsp:sp>
    <dsp:sp modelId="{A0D608B8-7414-41C0-A2B8-39C045E92DC2}">
      <dsp:nvSpPr>
        <dsp:cNvPr id="0" name=""/>
        <dsp:cNvSpPr/>
      </dsp:nvSpPr>
      <dsp:spPr>
        <a:xfrm>
          <a:off x="0" y="888059"/>
          <a:ext cx="7924800" cy="730080"/>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Avenir LT Std 85 Heavy"/>
            </a:rPr>
            <a:t>Everything must be in accordance with standards/safety guidelines </a:t>
          </a:r>
          <a:endParaRPr lang="en-US" sz="2000" kern="1200" dirty="0">
            <a:latin typeface="Avenir LT Std 85 Heavy"/>
          </a:endParaRPr>
        </a:p>
      </dsp:txBody>
      <dsp:txXfrm>
        <a:off x="35640" y="923699"/>
        <a:ext cx="7853520" cy="658800"/>
      </dsp:txXfrm>
    </dsp:sp>
    <dsp:sp modelId="{4852C031-0FD0-42A1-B76C-5C75F03B2586}">
      <dsp:nvSpPr>
        <dsp:cNvPr id="0" name=""/>
        <dsp:cNvSpPr/>
      </dsp:nvSpPr>
      <dsp:spPr>
        <a:xfrm>
          <a:off x="0" y="1730459"/>
          <a:ext cx="7924800" cy="730080"/>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Avenir LT Std 85 Heavy"/>
            </a:rPr>
            <a:t>Equipment Validation</a:t>
          </a:r>
          <a:endParaRPr lang="en-US" sz="2000" kern="1200" dirty="0">
            <a:latin typeface="Avenir LT Std 85 Heavy"/>
          </a:endParaRPr>
        </a:p>
      </dsp:txBody>
      <dsp:txXfrm>
        <a:off x="35640" y="1766099"/>
        <a:ext cx="7853520" cy="658800"/>
      </dsp:txXfrm>
    </dsp:sp>
    <dsp:sp modelId="{CDDDDD21-A01E-46E4-BFCD-11ECBF42F503}">
      <dsp:nvSpPr>
        <dsp:cNvPr id="0" name=""/>
        <dsp:cNvSpPr/>
      </dsp:nvSpPr>
      <dsp:spPr>
        <a:xfrm>
          <a:off x="0" y="2572860"/>
          <a:ext cx="7924800" cy="730080"/>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Avenir LT Std 85 Heavy"/>
            </a:rPr>
            <a:t>Software Validation</a:t>
          </a:r>
          <a:endParaRPr lang="en-US" sz="2000" kern="1200" dirty="0">
            <a:latin typeface="Avenir LT Std 85 Heavy"/>
          </a:endParaRPr>
        </a:p>
      </dsp:txBody>
      <dsp:txXfrm>
        <a:off x="35640" y="2608500"/>
        <a:ext cx="7853520" cy="658800"/>
      </dsp:txXfrm>
    </dsp:sp>
    <dsp:sp modelId="{E3A414EB-30CD-4036-969B-BFB654E1A7EC}">
      <dsp:nvSpPr>
        <dsp:cNvPr id="0" name=""/>
        <dsp:cNvSpPr/>
      </dsp:nvSpPr>
      <dsp:spPr>
        <a:xfrm>
          <a:off x="0" y="3406912"/>
          <a:ext cx="7924800" cy="730080"/>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Avenir LT Std 85 Heavy"/>
            </a:rPr>
            <a:t>Operator Education </a:t>
          </a:r>
          <a:endParaRPr lang="en-US" sz="2000" kern="1200" dirty="0">
            <a:latin typeface="Avenir LT Std 85 Heavy"/>
          </a:endParaRPr>
        </a:p>
      </dsp:txBody>
      <dsp:txXfrm>
        <a:off x="35640" y="3442552"/>
        <a:ext cx="7853520" cy="658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9EDF1-7129-4F9E-A822-A45C0249559D}">
      <dsp:nvSpPr>
        <dsp:cNvPr id="0" name=""/>
        <dsp:cNvSpPr/>
      </dsp:nvSpPr>
      <dsp:spPr>
        <a:xfrm>
          <a:off x="0" y="0"/>
          <a:ext cx="6613825" cy="479842"/>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0" i="0" kern="1200" dirty="0" smtClean="0">
              <a:latin typeface="Avenir Book" charset="0"/>
              <a:ea typeface="Avenir Book" charset="0"/>
              <a:cs typeface="Avenir Book" charset="0"/>
            </a:rPr>
            <a:t>Verifies if an test instrument is functioning properly and within specification</a:t>
          </a:r>
          <a:endParaRPr lang="en-US" sz="1400" b="0" i="0" kern="1200" dirty="0">
            <a:latin typeface="Avenir Book" charset="0"/>
            <a:ea typeface="Avenir Book" charset="0"/>
            <a:cs typeface="Avenir Book" charset="0"/>
          </a:endParaRPr>
        </a:p>
      </dsp:txBody>
      <dsp:txXfrm>
        <a:off x="23424" y="23424"/>
        <a:ext cx="6566977" cy="432994"/>
      </dsp:txXfrm>
    </dsp:sp>
    <dsp:sp modelId="{C70DF281-6079-4BE2-9F09-38B23372D28D}">
      <dsp:nvSpPr>
        <dsp:cNvPr id="0" name=""/>
        <dsp:cNvSpPr/>
      </dsp:nvSpPr>
      <dsp:spPr>
        <a:xfrm>
          <a:off x="0" y="493880"/>
          <a:ext cx="6613825" cy="479842"/>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0" i="0" kern="1200" dirty="0" smtClean="0">
              <a:latin typeface="Avenir Book" charset="0"/>
              <a:ea typeface="Avenir Book" charset="0"/>
              <a:cs typeface="Avenir Book" charset="0"/>
            </a:rPr>
            <a:t>We recommend annual calibration (some go with 6 month)</a:t>
          </a:r>
          <a:endParaRPr lang="en-US" sz="1400" b="0" i="0" kern="1200" dirty="0">
            <a:latin typeface="Avenir Book" charset="0"/>
            <a:ea typeface="Avenir Book" charset="0"/>
            <a:cs typeface="Avenir Book" charset="0"/>
          </a:endParaRPr>
        </a:p>
      </dsp:txBody>
      <dsp:txXfrm>
        <a:off x="23424" y="517304"/>
        <a:ext cx="6566977" cy="432994"/>
      </dsp:txXfrm>
    </dsp:sp>
    <dsp:sp modelId="{747B9147-33D0-4AD8-81AB-79D33DDEB298}">
      <dsp:nvSpPr>
        <dsp:cNvPr id="0" name=""/>
        <dsp:cNvSpPr/>
      </dsp:nvSpPr>
      <dsp:spPr>
        <a:xfrm>
          <a:off x="0" y="986703"/>
          <a:ext cx="6613825" cy="479842"/>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0" i="0" kern="1200" dirty="0" smtClean="0">
              <a:latin typeface="Avenir Book" charset="0"/>
              <a:ea typeface="Avenir Book" charset="0"/>
              <a:cs typeface="Avenir Book" charset="0"/>
            </a:rPr>
            <a:t>Calibration Certificate, before and after data</a:t>
          </a:r>
          <a:endParaRPr lang="en-US" sz="1400" b="0" i="0" kern="1200" dirty="0">
            <a:latin typeface="Avenir Book" charset="0"/>
            <a:ea typeface="Avenir Book" charset="0"/>
            <a:cs typeface="Avenir Book" charset="0"/>
          </a:endParaRPr>
        </a:p>
      </dsp:txBody>
      <dsp:txXfrm>
        <a:off x="23424" y="1010127"/>
        <a:ext cx="6566977" cy="432994"/>
      </dsp:txXfrm>
    </dsp:sp>
    <dsp:sp modelId="{45351312-C39D-40C1-B223-65ED06F24355}">
      <dsp:nvSpPr>
        <dsp:cNvPr id="0" name=""/>
        <dsp:cNvSpPr/>
      </dsp:nvSpPr>
      <dsp:spPr>
        <a:xfrm>
          <a:off x="0" y="1479525"/>
          <a:ext cx="6613825" cy="479842"/>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0" i="0" kern="1200" dirty="0" smtClean="0">
              <a:latin typeface="Avenir Book" charset="0"/>
              <a:ea typeface="Avenir Book" charset="0"/>
              <a:cs typeface="Avenir Book" charset="0"/>
            </a:rPr>
            <a:t>Accredited Calibration with measurement data and uncertainty traceable to NIST</a:t>
          </a:r>
          <a:endParaRPr lang="en-US" sz="1400" b="0" i="0" kern="1200" dirty="0">
            <a:latin typeface="Avenir Book" charset="0"/>
            <a:ea typeface="Avenir Book" charset="0"/>
            <a:cs typeface="Avenir Book" charset="0"/>
          </a:endParaRPr>
        </a:p>
      </dsp:txBody>
      <dsp:txXfrm>
        <a:off x="23424" y="1502949"/>
        <a:ext cx="6566977" cy="432994"/>
      </dsp:txXfrm>
    </dsp:sp>
    <dsp:sp modelId="{6BA72879-CCBD-4FCA-931C-53D07F41E238}">
      <dsp:nvSpPr>
        <dsp:cNvPr id="0" name=""/>
        <dsp:cNvSpPr/>
      </dsp:nvSpPr>
      <dsp:spPr>
        <a:xfrm>
          <a:off x="0" y="1972348"/>
          <a:ext cx="6613825" cy="479842"/>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0" i="0" kern="1200" dirty="0" smtClean="0">
              <a:latin typeface="Avenir Book" charset="0"/>
              <a:ea typeface="Avenir Book" charset="0"/>
              <a:cs typeface="Avenir Book" charset="0"/>
            </a:rPr>
            <a:t>Associated Research offers the  following: ISO 17025, ANSI Z540.1-1994, CTL Specification Sheet DSH 251B, </a:t>
          </a:r>
          <a:r>
            <a:rPr lang="en-US" sz="1400" b="0" i="0" kern="1200" dirty="0" err="1" smtClean="0">
              <a:latin typeface="Avenir Book" charset="0"/>
              <a:ea typeface="Avenir Book" charset="0"/>
              <a:cs typeface="Avenir Book" charset="0"/>
            </a:rPr>
            <a:t>Denan’s</a:t>
          </a:r>
          <a:r>
            <a:rPr lang="en-US" sz="1400" b="0" i="0" kern="1200" dirty="0" smtClean="0">
              <a:latin typeface="Avenir Book" charset="0"/>
              <a:ea typeface="Avenir Book" charset="0"/>
              <a:cs typeface="Avenir Book" charset="0"/>
            </a:rPr>
            <a:t> Law</a:t>
          </a:r>
          <a:endParaRPr lang="en-US" sz="1400" b="0" i="0" kern="1200" dirty="0">
            <a:latin typeface="Avenir Book" charset="0"/>
            <a:ea typeface="Avenir Book" charset="0"/>
            <a:cs typeface="Avenir Book" charset="0"/>
          </a:endParaRPr>
        </a:p>
      </dsp:txBody>
      <dsp:txXfrm>
        <a:off x="23424" y="1995772"/>
        <a:ext cx="6566977" cy="4329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611E0-D717-4BA6-993B-442FA3F48F34}">
      <dsp:nvSpPr>
        <dsp:cNvPr id="0" name=""/>
        <dsp:cNvSpPr/>
      </dsp:nvSpPr>
      <dsp:spPr>
        <a:xfrm>
          <a:off x="0" y="4807"/>
          <a:ext cx="7645400" cy="604597"/>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dirty="0" smtClean="0">
              <a:latin typeface="Avenir Roman" charset="0"/>
              <a:ea typeface="Avenir Roman" charset="0"/>
              <a:cs typeface="Avenir Roman" charset="0"/>
            </a:rPr>
            <a:t>An electrical safety test is only as good as the test instrument</a:t>
          </a:r>
          <a:endParaRPr lang="en-US" sz="1600" b="0" i="0" kern="1200" dirty="0">
            <a:latin typeface="Avenir Roman" charset="0"/>
            <a:ea typeface="Avenir Roman" charset="0"/>
            <a:cs typeface="Avenir Roman" charset="0"/>
          </a:endParaRPr>
        </a:p>
      </dsp:txBody>
      <dsp:txXfrm>
        <a:off x="29514" y="34321"/>
        <a:ext cx="7586372" cy="545569"/>
      </dsp:txXfrm>
    </dsp:sp>
    <dsp:sp modelId="{EDCF5E82-1102-4AFE-BBAE-4216468D1A78}">
      <dsp:nvSpPr>
        <dsp:cNvPr id="0" name=""/>
        <dsp:cNvSpPr/>
      </dsp:nvSpPr>
      <dsp:spPr>
        <a:xfrm>
          <a:off x="0" y="634640"/>
          <a:ext cx="7645400" cy="604597"/>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dirty="0" smtClean="0">
              <a:latin typeface="Avenir Roman" charset="0"/>
              <a:ea typeface="Avenir Roman" charset="0"/>
              <a:cs typeface="Avenir Roman" charset="0"/>
            </a:rPr>
            <a:t>Simple way of checking if the failure detectors are working correctly</a:t>
          </a:r>
          <a:endParaRPr lang="en-US" sz="1600" b="0" i="0" kern="1200" dirty="0">
            <a:latin typeface="Avenir Roman" charset="0"/>
            <a:ea typeface="Avenir Roman" charset="0"/>
            <a:cs typeface="Avenir Roman" charset="0"/>
          </a:endParaRPr>
        </a:p>
      </dsp:txBody>
      <dsp:txXfrm>
        <a:off x="29514" y="664154"/>
        <a:ext cx="7586372" cy="545569"/>
      </dsp:txXfrm>
    </dsp:sp>
    <dsp:sp modelId="{6A7C2C54-C6C1-42C0-97E9-8EC2275FB9BB}">
      <dsp:nvSpPr>
        <dsp:cNvPr id="0" name=""/>
        <dsp:cNvSpPr/>
      </dsp:nvSpPr>
      <dsp:spPr>
        <a:xfrm>
          <a:off x="0" y="1283122"/>
          <a:ext cx="7645400" cy="604597"/>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dirty="0" smtClean="0">
              <a:latin typeface="Avenir Roman" charset="0"/>
              <a:ea typeface="Avenir Roman" charset="0"/>
              <a:cs typeface="Avenir Roman" charset="0"/>
            </a:rPr>
            <a:t>Recently, test standards have started to mention the importance of instrument verification</a:t>
          </a:r>
          <a:endParaRPr lang="en-US" sz="1600" b="0" i="0" kern="1200" dirty="0">
            <a:latin typeface="Avenir Roman" charset="0"/>
            <a:ea typeface="Avenir Roman" charset="0"/>
            <a:cs typeface="Avenir Roman" charset="0"/>
          </a:endParaRPr>
        </a:p>
      </dsp:txBody>
      <dsp:txXfrm>
        <a:off x="29514" y="1312636"/>
        <a:ext cx="7586372" cy="545569"/>
      </dsp:txXfrm>
    </dsp:sp>
    <dsp:sp modelId="{9F27D89F-96A1-48A9-A872-1213D00EC2EF}">
      <dsp:nvSpPr>
        <dsp:cNvPr id="0" name=""/>
        <dsp:cNvSpPr/>
      </dsp:nvSpPr>
      <dsp:spPr>
        <a:xfrm>
          <a:off x="0" y="1922280"/>
          <a:ext cx="7645400" cy="604597"/>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dirty="0" smtClean="0">
              <a:latin typeface="Avenir Roman" charset="0"/>
              <a:ea typeface="Avenir Roman" charset="0"/>
              <a:cs typeface="Avenir Roman" charset="0"/>
            </a:rPr>
            <a:t>Some manufacturers perform instrument verification daily or before very shift </a:t>
          </a:r>
          <a:endParaRPr lang="en-US" sz="1600" b="0" i="0" kern="1200" dirty="0">
            <a:latin typeface="Avenir Roman" charset="0"/>
            <a:ea typeface="Avenir Roman" charset="0"/>
            <a:cs typeface="Avenir Roman" charset="0"/>
          </a:endParaRPr>
        </a:p>
      </dsp:txBody>
      <dsp:txXfrm>
        <a:off x="29514" y="1951794"/>
        <a:ext cx="7586372" cy="545569"/>
      </dsp:txXfrm>
    </dsp:sp>
    <dsp:sp modelId="{0FED3022-CB77-4956-9493-08583CA524FC}">
      <dsp:nvSpPr>
        <dsp:cNvPr id="0" name=""/>
        <dsp:cNvSpPr/>
      </dsp:nvSpPr>
      <dsp:spPr>
        <a:xfrm>
          <a:off x="0" y="2561437"/>
          <a:ext cx="7645400" cy="604597"/>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dirty="0" smtClean="0">
              <a:latin typeface="Avenir Roman" charset="0"/>
              <a:ea typeface="Avenir Roman" charset="0"/>
              <a:cs typeface="Avenir Roman" charset="0"/>
            </a:rPr>
            <a:t>Associated Research offers solutions for verification of different test types</a:t>
          </a:r>
          <a:endParaRPr lang="en-US" sz="1600" b="0" i="0" kern="1200" dirty="0">
            <a:latin typeface="Avenir Roman" charset="0"/>
            <a:ea typeface="Avenir Roman" charset="0"/>
            <a:cs typeface="Avenir Roman" charset="0"/>
          </a:endParaRPr>
        </a:p>
      </dsp:txBody>
      <dsp:txXfrm>
        <a:off x="29514" y="2590951"/>
        <a:ext cx="7586372" cy="545569"/>
      </dsp:txXfrm>
    </dsp:sp>
    <dsp:sp modelId="{2E0DDFEF-50FC-4C41-90A3-A63595ED4A25}">
      <dsp:nvSpPr>
        <dsp:cNvPr id="0" name=""/>
        <dsp:cNvSpPr/>
      </dsp:nvSpPr>
      <dsp:spPr>
        <a:xfrm>
          <a:off x="0" y="3200594"/>
          <a:ext cx="7645400" cy="604597"/>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0" i="0" kern="1200" dirty="0" smtClean="0">
              <a:latin typeface="Avenir Roman" charset="0"/>
              <a:ea typeface="Avenir Roman" charset="0"/>
              <a:cs typeface="Avenir Roman" charset="0"/>
            </a:rPr>
            <a:t>Test Verification Boxes: TVB-2 and LVB-2</a:t>
          </a:r>
          <a:endParaRPr lang="en-US" sz="1600" b="0" i="0" kern="1200" dirty="0">
            <a:latin typeface="Avenir Roman" charset="0"/>
            <a:ea typeface="Avenir Roman" charset="0"/>
            <a:cs typeface="Avenir Roman" charset="0"/>
          </a:endParaRPr>
        </a:p>
      </dsp:txBody>
      <dsp:txXfrm>
        <a:off x="29514" y="3230108"/>
        <a:ext cx="7586372" cy="5455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9F1C8-9C87-48A6-B865-64E90965BBAB}">
      <dsp:nvSpPr>
        <dsp:cNvPr id="0" name=""/>
        <dsp:cNvSpPr/>
      </dsp:nvSpPr>
      <dsp:spPr>
        <a:xfrm>
          <a:off x="568492" y="1808"/>
          <a:ext cx="1894973" cy="790612"/>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latin typeface="Avenir LT Std 85 Heavy"/>
            </a:rPr>
            <a:t>Ground Bond/Continuity</a:t>
          </a:r>
          <a:endParaRPr lang="en-US" sz="1400" kern="1200" dirty="0">
            <a:latin typeface="Avenir LT Std 85 Heavy"/>
          </a:endParaRPr>
        </a:p>
      </dsp:txBody>
      <dsp:txXfrm>
        <a:off x="607086" y="40402"/>
        <a:ext cx="1817785" cy="713424"/>
      </dsp:txXfrm>
    </dsp:sp>
    <dsp:sp modelId="{2BEA1B2E-1D2E-462F-B457-4537ECAC047F}">
      <dsp:nvSpPr>
        <dsp:cNvPr id="0" name=""/>
        <dsp:cNvSpPr/>
      </dsp:nvSpPr>
      <dsp:spPr>
        <a:xfrm>
          <a:off x="568492" y="831951"/>
          <a:ext cx="1894973" cy="790612"/>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latin typeface="Avenir LT Std 85 Heavy"/>
            </a:rPr>
            <a:t>ACW/DCW</a:t>
          </a:r>
          <a:endParaRPr lang="en-US" sz="1400" kern="1200" dirty="0">
            <a:latin typeface="Avenir LT Std 85 Heavy"/>
          </a:endParaRPr>
        </a:p>
      </dsp:txBody>
      <dsp:txXfrm>
        <a:off x="607086" y="870545"/>
        <a:ext cx="1817785" cy="713424"/>
      </dsp:txXfrm>
    </dsp:sp>
    <dsp:sp modelId="{35C21EC2-DCC7-402C-A93A-770AB5426A4C}">
      <dsp:nvSpPr>
        <dsp:cNvPr id="0" name=""/>
        <dsp:cNvSpPr/>
      </dsp:nvSpPr>
      <dsp:spPr>
        <a:xfrm>
          <a:off x="568492" y="1662094"/>
          <a:ext cx="1894973" cy="790612"/>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latin typeface="Avenir LT Std 85 Heavy"/>
            </a:rPr>
            <a:t>Insulation Resistance</a:t>
          </a:r>
          <a:endParaRPr lang="en-US" sz="1400" kern="1200" dirty="0">
            <a:latin typeface="Avenir LT Std 85 Heavy"/>
          </a:endParaRPr>
        </a:p>
      </dsp:txBody>
      <dsp:txXfrm>
        <a:off x="607086" y="1700688"/>
        <a:ext cx="1817785" cy="713424"/>
      </dsp:txXfrm>
    </dsp:sp>
    <dsp:sp modelId="{2D08C924-95B3-48C4-8554-204D53A9D5CE}">
      <dsp:nvSpPr>
        <dsp:cNvPr id="0" name=""/>
        <dsp:cNvSpPr/>
      </dsp:nvSpPr>
      <dsp:spPr>
        <a:xfrm>
          <a:off x="568492" y="2492237"/>
          <a:ext cx="1876930" cy="790612"/>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latin typeface="Avenir LT Std 85 Heavy"/>
            </a:rPr>
            <a:t>Pass/Fail Verification</a:t>
          </a:r>
          <a:endParaRPr lang="en-US" sz="1400" kern="1200" dirty="0">
            <a:latin typeface="Avenir LT Std 85 Heavy"/>
          </a:endParaRPr>
        </a:p>
      </dsp:txBody>
      <dsp:txXfrm>
        <a:off x="607086" y="2530831"/>
        <a:ext cx="1799742" cy="713424"/>
      </dsp:txXfrm>
    </dsp:sp>
    <dsp:sp modelId="{D5F4EE86-7EBA-42A1-943D-5EF31AAFB7BE}">
      <dsp:nvSpPr>
        <dsp:cNvPr id="0" name=""/>
        <dsp:cNvSpPr/>
      </dsp:nvSpPr>
      <dsp:spPr>
        <a:xfrm>
          <a:off x="568492" y="3322380"/>
          <a:ext cx="1876930" cy="790612"/>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latin typeface="Avenir LT Std 85 Heavy"/>
            </a:rPr>
            <a:t>CE listed</a:t>
          </a:r>
          <a:endParaRPr lang="en-US" sz="1400" kern="1200" dirty="0">
            <a:latin typeface="Avenir LT Std 85 Heavy"/>
          </a:endParaRPr>
        </a:p>
      </dsp:txBody>
      <dsp:txXfrm>
        <a:off x="607086" y="3360974"/>
        <a:ext cx="1799742" cy="7134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9F1C8-9C87-48A6-B865-64E90965BBAB}">
      <dsp:nvSpPr>
        <dsp:cNvPr id="0" name=""/>
        <dsp:cNvSpPr/>
      </dsp:nvSpPr>
      <dsp:spPr>
        <a:xfrm>
          <a:off x="326294" y="2059"/>
          <a:ext cx="1588166" cy="990525"/>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latin typeface="Avenir LT Std 85 Heavy"/>
            </a:rPr>
            <a:t>Leakage Current Test Verification</a:t>
          </a:r>
          <a:endParaRPr lang="en-US" sz="1400" kern="1200" dirty="0">
            <a:latin typeface="Avenir LT Std 85 Heavy"/>
          </a:endParaRPr>
        </a:p>
      </dsp:txBody>
      <dsp:txXfrm>
        <a:off x="374647" y="50412"/>
        <a:ext cx="1491460" cy="893819"/>
      </dsp:txXfrm>
    </dsp:sp>
    <dsp:sp modelId="{3CE93758-F4B6-42C2-8B6D-A40E71B67F15}">
      <dsp:nvSpPr>
        <dsp:cNvPr id="0" name=""/>
        <dsp:cNvSpPr/>
      </dsp:nvSpPr>
      <dsp:spPr>
        <a:xfrm>
          <a:off x="326294" y="1042111"/>
          <a:ext cx="1657473" cy="990525"/>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latin typeface="Avenir LT Std 85 Heavy"/>
            </a:rPr>
            <a:t>Various types of LCT’s</a:t>
          </a:r>
          <a:endParaRPr lang="en-US" sz="1400" kern="1200" dirty="0">
            <a:latin typeface="Avenir LT Std 85 Heavy"/>
          </a:endParaRPr>
        </a:p>
      </dsp:txBody>
      <dsp:txXfrm>
        <a:off x="374647" y="1090464"/>
        <a:ext cx="1560767" cy="893819"/>
      </dsp:txXfrm>
    </dsp:sp>
    <dsp:sp modelId="{6F6B2175-BCC1-466C-AA12-B05A264C912C}">
      <dsp:nvSpPr>
        <dsp:cNvPr id="0" name=""/>
        <dsp:cNvSpPr/>
      </dsp:nvSpPr>
      <dsp:spPr>
        <a:xfrm>
          <a:off x="326294" y="2082163"/>
          <a:ext cx="1657473" cy="990525"/>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latin typeface="Avenir LT Std 85 Heavy"/>
            </a:rPr>
            <a:t>Multiple Loads</a:t>
          </a:r>
          <a:endParaRPr lang="en-US" sz="1400" kern="1200" dirty="0">
            <a:latin typeface="Avenir LT Std 85 Heavy"/>
          </a:endParaRPr>
        </a:p>
      </dsp:txBody>
      <dsp:txXfrm>
        <a:off x="374647" y="2130516"/>
        <a:ext cx="1560767" cy="893819"/>
      </dsp:txXfrm>
    </dsp:sp>
    <dsp:sp modelId="{955ABE77-B64D-40E6-A30E-B7102499EF30}">
      <dsp:nvSpPr>
        <dsp:cNvPr id="0" name=""/>
        <dsp:cNvSpPr/>
      </dsp:nvSpPr>
      <dsp:spPr>
        <a:xfrm>
          <a:off x="326294" y="3122215"/>
          <a:ext cx="1657473" cy="990525"/>
        </a:xfrm>
        <a:prstGeom prst="roundRect">
          <a:avLst/>
        </a:prstGeom>
        <a:solidFill>
          <a:srgbClr val="1C2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latin typeface="Avenir LT Std 85 Heavy"/>
            </a:rPr>
            <a:t>CE Listed</a:t>
          </a:r>
          <a:endParaRPr lang="en-US" sz="1400" kern="1200" dirty="0">
            <a:latin typeface="Avenir LT Std 85 Heavy"/>
          </a:endParaRPr>
        </a:p>
      </dsp:txBody>
      <dsp:txXfrm>
        <a:off x="374647" y="3170568"/>
        <a:ext cx="1560767" cy="8938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94F6D-3009-427F-BBA7-CF4BB6A99FE1}">
      <dsp:nvSpPr>
        <dsp:cNvPr id="0" name=""/>
        <dsp:cNvSpPr/>
      </dsp:nvSpPr>
      <dsp:spPr>
        <a:xfrm>
          <a:off x="0" y="0"/>
          <a:ext cx="7620000" cy="56153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Book" charset="0"/>
              <a:ea typeface="Avenir Book" charset="0"/>
              <a:cs typeface="Avenir Book" charset="0"/>
            </a:rPr>
            <a:t>Utilizing safe workstations &amp; work practices is essential to operator safety</a:t>
          </a:r>
          <a:endParaRPr lang="en-US" sz="1600" kern="1200" dirty="0">
            <a:latin typeface="Avenir Book" charset="0"/>
            <a:ea typeface="Avenir Book" charset="0"/>
            <a:cs typeface="Avenir Book" charset="0"/>
          </a:endParaRPr>
        </a:p>
      </dsp:txBody>
      <dsp:txXfrm>
        <a:off x="27412" y="27412"/>
        <a:ext cx="7565176" cy="506706"/>
      </dsp:txXfrm>
    </dsp:sp>
    <dsp:sp modelId="{F2D2BA9E-0D99-4EF5-AF3A-7F256F5B2F9D}">
      <dsp:nvSpPr>
        <dsp:cNvPr id="0" name=""/>
        <dsp:cNvSpPr/>
      </dsp:nvSpPr>
      <dsp:spPr>
        <a:xfrm>
          <a:off x="0" y="574846"/>
          <a:ext cx="7620000" cy="56153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Book" charset="0"/>
              <a:ea typeface="Avenir Book" charset="0"/>
              <a:cs typeface="Avenir Book" charset="0"/>
            </a:rPr>
            <a:t>An auditor may want to make sure all the necessary safety precautions are in place</a:t>
          </a:r>
          <a:endParaRPr lang="en-US" sz="1600" kern="1200" dirty="0">
            <a:latin typeface="Avenir Book" charset="0"/>
            <a:ea typeface="Avenir Book" charset="0"/>
            <a:cs typeface="Avenir Book" charset="0"/>
          </a:endParaRPr>
        </a:p>
      </dsp:txBody>
      <dsp:txXfrm>
        <a:off x="27412" y="602258"/>
        <a:ext cx="7565176" cy="506706"/>
      </dsp:txXfrm>
    </dsp:sp>
    <dsp:sp modelId="{0653CCB9-33D5-4AA3-ABF1-48F5D2D2C95C}">
      <dsp:nvSpPr>
        <dsp:cNvPr id="0" name=""/>
        <dsp:cNvSpPr/>
      </dsp:nvSpPr>
      <dsp:spPr>
        <a:xfrm>
          <a:off x="0" y="1149623"/>
          <a:ext cx="7620000" cy="56153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Book" charset="0"/>
              <a:ea typeface="Avenir Book" charset="0"/>
              <a:cs typeface="Avenir Book" charset="0"/>
            </a:rPr>
            <a:t>There are standards in place that focus primarily on setting up safe workstations (OSHA 1910 Subpart S) </a:t>
          </a:r>
          <a:endParaRPr lang="en-US" sz="1600" kern="1200" dirty="0">
            <a:latin typeface="Avenir Book" charset="0"/>
            <a:ea typeface="Avenir Book" charset="0"/>
            <a:cs typeface="Avenir Book" charset="0"/>
          </a:endParaRPr>
        </a:p>
      </dsp:txBody>
      <dsp:txXfrm>
        <a:off x="27412" y="1177035"/>
        <a:ext cx="7565176" cy="506706"/>
      </dsp:txXfrm>
    </dsp:sp>
    <dsp:sp modelId="{DBB4B7B5-20D2-4D56-946E-592D0973FC78}">
      <dsp:nvSpPr>
        <dsp:cNvPr id="0" name=""/>
        <dsp:cNvSpPr/>
      </dsp:nvSpPr>
      <dsp:spPr>
        <a:xfrm>
          <a:off x="0" y="1724400"/>
          <a:ext cx="7620000" cy="56153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Book" charset="0"/>
              <a:ea typeface="Avenir Book" charset="0"/>
              <a:cs typeface="Avenir Book" charset="0"/>
            </a:rPr>
            <a:t>Associated Research provides training and recommendations based on guidelines from the standards   </a:t>
          </a:r>
          <a:endParaRPr lang="en-US" sz="1600" kern="1200" dirty="0">
            <a:latin typeface="Avenir Book" charset="0"/>
            <a:ea typeface="Avenir Book" charset="0"/>
            <a:cs typeface="Avenir Book" charset="0"/>
          </a:endParaRPr>
        </a:p>
      </dsp:txBody>
      <dsp:txXfrm>
        <a:off x="27412" y="1751812"/>
        <a:ext cx="7565176" cy="5067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94F6D-3009-427F-BBA7-CF4BB6A99FE1}">
      <dsp:nvSpPr>
        <dsp:cNvPr id="0" name=""/>
        <dsp:cNvSpPr/>
      </dsp:nvSpPr>
      <dsp:spPr>
        <a:xfrm>
          <a:off x="0" y="0"/>
          <a:ext cx="8095593" cy="73008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latin typeface="Avenir Book" charset="0"/>
              <a:ea typeface="Avenir Book" charset="0"/>
              <a:cs typeface="Avenir Book" charset="0"/>
            </a:rPr>
            <a:t>All manufacturers must implement internal safety procedures </a:t>
          </a:r>
          <a:endParaRPr lang="en-US" sz="1800" kern="1200" dirty="0">
            <a:latin typeface="Avenir Book" charset="0"/>
            <a:ea typeface="Avenir Book" charset="0"/>
            <a:cs typeface="Avenir Book" charset="0"/>
          </a:endParaRPr>
        </a:p>
      </dsp:txBody>
      <dsp:txXfrm>
        <a:off x="35640" y="35640"/>
        <a:ext cx="8024313" cy="658800"/>
      </dsp:txXfrm>
    </dsp:sp>
    <dsp:sp modelId="{010FC8B9-A285-4ED2-9100-3F3781208539}">
      <dsp:nvSpPr>
        <dsp:cNvPr id="0" name=""/>
        <dsp:cNvSpPr/>
      </dsp:nvSpPr>
      <dsp:spPr>
        <a:xfrm>
          <a:off x="0" y="854159"/>
          <a:ext cx="8095593" cy="73008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latin typeface="Avenir Book" charset="0"/>
              <a:ea typeface="Avenir Book" charset="0"/>
              <a:cs typeface="Avenir Book" charset="0"/>
            </a:rPr>
            <a:t>Associated Research product manuals contain all the necessary warnings and cautions for user protection</a:t>
          </a:r>
          <a:endParaRPr lang="en-US" sz="1800" kern="1200" dirty="0">
            <a:latin typeface="Avenir Book" charset="0"/>
            <a:ea typeface="Avenir Book" charset="0"/>
            <a:cs typeface="Avenir Book" charset="0"/>
          </a:endParaRPr>
        </a:p>
      </dsp:txBody>
      <dsp:txXfrm>
        <a:off x="35640" y="889799"/>
        <a:ext cx="8024313" cy="658800"/>
      </dsp:txXfrm>
    </dsp:sp>
    <dsp:sp modelId="{94D0C09C-8556-4017-ABC0-9A2FAB3A7EA5}">
      <dsp:nvSpPr>
        <dsp:cNvPr id="0" name=""/>
        <dsp:cNvSpPr/>
      </dsp:nvSpPr>
      <dsp:spPr>
        <a:xfrm>
          <a:off x="0" y="1696560"/>
          <a:ext cx="8095593" cy="73008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latin typeface="Avenir Book" charset="0"/>
              <a:ea typeface="Avenir Book" charset="0"/>
              <a:cs typeface="Avenir Book" charset="0"/>
            </a:rPr>
            <a:t>It is the responsibility of an organization to implement and enforce safe work practices and provide all the necessary PPE</a:t>
          </a:r>
          <a:endParaRPr lang="en-US" sz="1800" kern="1200" dirty="0">
            <a:latin typeface="Avenir Book" charset="0"/>
            <a:ea typeface="Avenir Book" charset="0"/>
            <a:cs typeface="Avenir Book" charset="0"/>
          </a:endParaRPr>
        </a:p>
      </dsp:txBody>
      <dsp:txXfrm>
        <a:off x="35640" y="1732200"/>
        <a:ext cx="8024313" cy="6588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9032EA7-3C5D-42D8-95E7-AABF2B68A40E}" type="datetimeFigureOut">
              <a:rPr lang="en-US" smtClean="0"/>
              <a:t>7/11/2017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7C10EF3-5AD6-4C3D-A8C0-4C9535D203AE}" type="slidenum">
              <a:rPr lang="en-US" smtClean="0"/>
              <a:t>‹#›</a:t>
            </a:fld>
            <a:endParaRPr lang="en-US"/>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866078" y="9056370"/>
            <a:ext cx="9144000" cy="24003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222" y="8470423"/>
            <a:ext cx="1930178" cy="585947"/>
          </a:xfrm>
          <a:prstGeom prst="rect">
            <a:avLst/>
          </a:prstGeom>
        </p:spPr>
      </p:pic>
    </p:spTree>
    <p:extLst>
      <p:ext uri="{BB962C8B-B14F-4D97-AF65-F5344CB8AC3E}">
        <p14:creationId xmlns:p14="http://schemas.microsoft.com/office/powerpoint/2010/main" val="4149266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EDB3E2-1989-4432-AEC3-1085385F1758}" type="datetimeFigureOut">
              <a:rPr lang="en-US" smtClean="0"/>
              <a:t>7/11/2017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7893695-D515-41AD-9BCA-36C8E106BE0B}" type="slidenum">
              <a:rPr lang="en-US" smtClean="0"/>
              <a:t>‹#›</a:t>
            </a:fld>
            <a:endParaRPr lang="en-US"/>
          </a:p>
        </p:txBody>
      </p:sp>
    </p:spTree>
    <p:extLst>
      <p:ext uri="{BB962C8B-B14F-4D97-AF65-F5344CB8AC3E}">
        <p14:creationId xmlns:p14="http://schemas.microsoft.com/office/powerpoint/2010/main" val="3860911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3A635AD7-CE4D-4A5C-AB31-3A04EEF200C3}" type="slidenum">
              <a:rPr lang="en-US"/>
              <a:pPr/>
              <a:t>10</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75617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3A635AD7-CE4D-4A5C-AB31-3A04EEF200C3}" type="slidenum">
              <a:rPr lang="en-US"/>
              <a:pPr/>
              <a:t>11</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75617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3A635AD7-CE4D-4A5C-AB31-3A04EEF200C3}" type="slidenum">
              <a:rPr lang="en-US"/>
              <a:pPr/>
              <a:t>12</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75617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3A635AD7-CE4D-4A5C-AB31-3A04EEF200C3}" type="slidenum">
              <a:rPr lang="en-US"/>
              <a:pPr/>
              <a:t>13</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75617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3A635AD7-CE4D-4A5C-AB31-3A04EEF200C3}" type="slidenum">
              <a:rPr lang="en-US"/>
              <a:pPr/>
              <a:t>14</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756173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3A635AD7-CE4D-4A5C-AB31-3A04EEF200C3}" type="slidenum">
              <a:rPr lang="en-US"/>
              <a:pPr/>
              <a:t>15</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75617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0001653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744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5843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r>
              <a:rPr lang="en-US" dirty="0" smtClean="0"/>
              <a:t>Copyright 2016 Associated Research</a:t>
            </a:r>
            <a:endParaRPr lang="en-US" dirty="0"/>
          </a:p>
        </p:txBody>
      </p:sp>
    </p:spTree>
    <p:extLst>
      <p:ext uri="{BB962C8B-B14F-4D97-AF65-F5344CB8AC3E}">
        <p14:creationId xmlns:p14="http://schemas.microsoft.com/office/powerpoint/2010/main" val="307271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51878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966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7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0218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287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32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88230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34212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0" y="6624638"/>
            <a:ext cx="9144000" cy="241300"/>
          </a:xfrm>
          <a:prstGeom prst="rect">
            <a:avLst/>
          </a:prstGeom>
          <a:solidFill>
            <a:srgbClr val="1C2A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endParaRPr lang="en-US" altLang="en-US" dirty="0">
              <a:solidFill>
                <a:srgbClr val="FFFFFF"/>
              </a:solidFill>
              <a:latin typeface="Avenir LT Std 35 Light" pitchFamily="34" charset="0"/>
            </a:endParaRPr>
          </a:p>
        </p:txBody>
      </p:sp>
      <p:sp>
        <p:nvSpPr>
          <p:cNvPr id="9" name="Rectangle 8"/>
          <p:cNvSpPr/>
          <p:nvPr userDrawn="1"/>
        </p:nvSpPr>
        <p:spPr>
          <a:xfrm>
            <a:off x="0" y="6519863"/>
            <a:ext cx="9144000" cy="63500"/>
          </a:xfrm>
          <a:prstGeom prst="rect">
            <a:avLst/>
          </a:prstGeom>
          <a:solidFill>
            <a:srgbClr val="88D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endParaRPr lang="en-US" altLang="en-US" dirty="0">
              <a:solidFill>
                <a:srgbClr val="FFFFFF"/>
              </a:solidFill>
              <a:latin typeface="Avenir LT Std 35 Light" pitchFamily="34" charset="0"/>
            </a:endParaRPr>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43750" y="5892800"/>
            <a:ext cx="1371600" cy="419100"/>
          </a:xfrm>
          <a:prstGeom prst="rect">
            <a:avLst/>
          </a:prstGeom>
        </p:spPr>
      </p:pic>
    </p:spTree>
    <p:extLst>
      <p:ext uri="{BB962C8B-B14F-4D97-AF65-F5344CB8AC3E}">
        <p14:creationId xmlns:p14="http://schemas.microsoft.com/office/powerpoint/2010/main" val="1806899888"/>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i="0" kern="1200">
          <a:solidFill>
            <a:srgbClr val="1C2958"/>
          </a:solidFill>
          <a:latin typeface="Avenir Heavy" charset="0"/>
          <a:ea typeface="Avenir Heavy" charset="0"/>
          <a:cs typeface="Avenir Heavy"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venir Next" charset="0"/>
          <a:ea typeface="Avenir Next" charset="0"/>
          <a:cs typeface="Avenir Nex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venir Next" charset="0"/>
          <a:ea typeface="Avenir Next" charset="0"/>
          <a:cs typeface="Avenir Next"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venir Next" charset="0"/>
          <a:ea typeface="Avenir Next" charset="0"/>
          <a:cs typeface="Avenir Nex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venir Next" charset="0"/>
          <a:ea typeface="Avenir Next" charset="0"/>
          <a:cs typeface="Avenir Nex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venir Next" charset="0"/>
          <a:ea typeface="Avenir Next" charset="0"/>
          <a:cs typeface="Avenir Nex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0.png"/><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risafety.com/support/educational-resources/"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allison.oba@arisafet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554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33839918"/>
              </p:ext>
            </p:extLst>
          </p:nvPr>
        </p:nvGraphicFramePr>
        <p:xfrm>
          <a:off x="762000" y="1371600"/>
          <a:ext cx="76454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12700" y="365627"/>
            <a:ext cx="9144000" cy="838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Instrument Verification</a:t>
            </a:r>
            <a:endParaRPr lang="en-US" sz="4000" b="1" dirty="0">
              <a:solidFill>
                <a:srgbClr val="1C2A58"/>
              </a:solidFill>
              <a:latin typeface="Avenir LT Std 85 Heavy" charset="0"/>
              <a:ea typeface="Avenir LT Std 85 Heavy" charset="0"/>
              <a:cs typeface="Avenir LT Std 85 Heavy" charset="0"/>
            </a:endParaRPr>
          </a:p>
        </p:txBody>
      </p:sp>
      <p:sp>
        <p:nvSpPr>
          <p:cNvPr id="6" name="Footer Placeholder 4"/>
          <p:cNvSpPr txBox="1">
            <a:spLocks/>
          </p:cNvSpPr>
          <p:nvPr/>
        </p:nvSpPr>
        <p:spPr>
          <a:xfrm>
            <a:off x="152400" y="6176963"/>
            <a:ext cx="28956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mtClean="0">
                <a:latin typeface="Avenir Book" charset="0"/>
                <a:ea typeface="Avenir Book" charset="0"/>
                <a:cs typeface="Avenir Book" charset="0"/>
              </a:rPr>
              <a:t>Copyright 2017 Associated Research</a:t>
            </a:r>
            <a:endParaRPr lang="en-US" sz="1000" dirty="0">
              <a:latin typeface="Avenir Book" charset="0"/>
              <a:ea typeface="Avenir Book" charset="0"/>
              <a:cs typeface="Avenir Book" charset="0"/>
            </a:endParaRPr>
          </a:p>
        </p:txBody>
      </p:sp>
    </p:spTree>
    <p:extLst>
      <p:ext uri="{BB962C8B-B14F-4D97-AF65-F5344CB8AC3E}">
        <p14:creationId xmlns:p14="http://schemas.microsoft.com/office/powerpoint/2010/main" val="131627379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4800" y="418100"/>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1C2A58"/>
                </a:solidFill>
                <a:latin typeface="Avenir LT Std 85 Heavy" charset="0"/>
                <a:ea typeface="Avenir LT Std 85 Heavy" charset="0"/>
                <a:cs typeface="Avenir LT Std 85 Heavy" charset="0"/>
              </a:rPr>
              <a:t>Instrument </a:t>
            </a:r>
            <a:r>
              <a:rPr lang="en-US" sz="4000" b="1" dirty="0" smtClean="0">
                <a:solidFill>
                  <a:srgbClr val="1C2A58"/>
                </a:solidFill>
                <a:latin typeface="Avenir LT Std 85 Heavy" charset="0"/>
                <a:ea typeface="Avenir LT Std 85 Heavy" charset="0"/>
                <a:cs typeface="Avenir LT Std 85 Heavy" charset="0"/>
              </a:rPr>
              <a:t>Verification – TVB-2</a:t>
            </a:r>
            <a:endParaRPr lang="en-US" sz="4000" b="1" dirty="0">
              <a:solidFill>
                <a:srgbClr val="1C2A58"/>
              </a:solidFill>
              <a:latin typeface="Avenir LT Std 85 Heavy" charset="0"/>
              <a:ea typeface="Avenir LT Std 85 Heavy" charset="0"/>
              <a:cs typeface="Avenir LT Std 85 Heavy" charset="0"/>
            </a:endParaRPr>
          </a:p>
          <a:p>
            <a:pPr algn="ctr"/>
            <a:endParaRPr lang="en-US" sz="4000" b="1" dirty="0">
              <a:solidFill>
                <a:srgbClr val="1C2A58"/>
              </a:solidFill>
              <a:latin typeface="Avenir LT Std 85 Heavy" charset="0"/>
              <a:ea typeface="Avenir LT Std 85 Heavy" charset="0"/>
              <a:cs typeface="Avenir LT Std 85 Heavy" charset="0"/>
            </a:endParaRPr>
          </a:p>
        </p:txBody>
      </p:sp>
      <p:graphicFrame>
        <p:nvGraphicFramePr>
          <p:cNvPr id="8" name="Diagram 7"/>
          <p:cNvGraphicFramePr/>
          <p:nvPr>
            <p:extLst>
              <p:ext uri="{D42A27DB-BD31-4B8C-83A1-F6EECF244321}">
                <p14:modId xmlns:p14="http://schemas.microsoft.com/office/powerpoint/2010/main" val="896917021"/>
              </p:ext>
            </p:extLst>
          </p:nvPr>
        </p:nvGraphicFramePr>
        <p:xfrm>
          <a:off x="5920451" y="1371599"/>
          <a:ext cx="3031959" cy="4114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4"/>
          <p:cNvSpPr txBox="1">
            <a:spLocks/>
          </p:cNvSpPr>
          <p:nvPr/>
        </p:nvSpPr>
        <p:spPr>
          <a:xfrm>
            <a:off x="152400" y="6176963"/>
            <a:ext cx="28956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mtClean="0">
                <a:latin typeface="Avenir Book" charset="0"/>
                <a:ea typeface="Avenir Book" charset="0"/>
                <a:cs typeface="Avenir Book" charset="0"/>
              </a:rPr>
              <a:t>Copyright 2017 Associated Research</a:t>
            </a:r>
            <a:endParaRPr lang="en-US" sz="1000" dirty="0">
              <a:latin typeface="Avenir Book" charset="0"/>
              <a:ea typeface="Avenir Book" charset="0"/>
              <a:cs typeface="Avenir Book"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689" y="1066800"/>
            <a:ext cx="5553762" cy="4724400"/>
          </a:xfrm>
          <a:prstGeom prst="rect">
            <a:avLst/>
          </a:prstGeom>
        </p:spPr>
      </p:pic>
    </p:spTree>
    <p:extLst>
      <p:ext uri="{BB962C8B-B14F-4D97-AF65-F5344CB8AC3E}">
        <p14:creationId xmlns:p14="http://schemas.microsoft.com/office/powerpoint/2010/main" val="131627379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4800" y="278607"/>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1C2A58"/>
                </a:solidFill>
                <a:latin typeface="Avenir LT Std 85 Heavy" charset="0"/>
                <a:ea typeface="Avenir LT Std 85 Heavy" charset="0"/>
                <a:cs typeface="Avenir LT Std 85 Heavy" charset="0"/>
              </a:rPr>
              <a:t>Instrument </a:t>
            </a:r>
            <a:r>
              <a:rPr lang="en-US" sz="4000" b="1" dirty="0" smtClean="0">
                <a:solidFill>
                  <a:srgbClr val="1C2A58"/>
                </a:solidFill>
                <a:latin typeface="Avenir LT Std 85 Heavy" charset="0"/>
                <a:ea typeface="Avenir LT Std 85 Heavy" charset="0"/>
                <a:cs typeface="Avenir LT Std 85 Heavy" charset="0"/>
              </a:rPr>
              <a:t>Verification – LVB-2</a:t>
            </a:r>
            <a:endParaRPr lang="en-US" sz="4000" b="1" dirty="0">
              <a:solidFill>
                <a:srgbClr val="1C2A58"/>
              </a:solidFill>
              <a:latin typeface="Avenir LT Std 85 Heavy" charset="0"/>
              <a:ea typeface="Avenir LT Std 85 Heavy" charset="0"/>
              <a:cs typeface="Avenir LT Std 85 Heavy" charset="0"/>
            </a:endParaRPr>
          </a:p>
          <a:p>
            <a:pPr algn="ctr"/>
            <a:endParaRPr lang="en-US" sz="4000" b="1" dirty="0">
              <a:solidFill>
                <a:srgbClr val="1C2A58"/>
              </a:solidFill>
              <a:latin typeface="Avenir LT Std 85 Heavy" charset="0"/>
              <a:ea typeface="Avenir LT Std 85 Heavy" charset="0"/>
              <a:cs typeface="Avenir LT Std 85 Heavy" charset="0"/>
            </a:endParaRPr>
          </a:p>
        </p:txBody>
      </p:sp>
      <p:graphicFrame>
        <p:nvGraphicFramePr>
          <p:cNvPr id="6" name="Diagram 5"/>
          <p:cNvGraphicFramePr/>
          <p:nvPr>
            <p:extLst>
              <p:ext uri="{D42A27DB-BD31-4B8C-83A1-F6EECF244321}">
                <p14:modId xmlns:p14="http://schemas.microsoft.com/office/powerpoint/2010/main" val="1006337755"/>
              </p:ext>
            </p:extLst>
          </p:nvPr>
        </p:nvGraphicFramePr>
        <p:xfrm>
          <a:off x="6477000" y="1219200"/>
          <a:ext cx="2310063"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4"/>
          <p:cNvSpPr txBox="1">
            <a:spLocks/>
          </p:cNvSpPr>
          <p:nvPr/>
        </p:nvSpPr>
        <p:spPr>
          <a:xfrm>
            <a:off x="152400" y="6176963"/>
            <a:ext cx="28956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mtClean="0">
                <a:latin typeface="Avenir Book" charset="0"/>
                <a:ea typeface="Avenir Book" charset="0"/>
                <a:cs typeface="Avenir Book" charset="0"/>
              </a:rPr>
              <a:t>Copyright 2017 Associated Research</a:t>
            </a:r>
            <a:endParaRPr lang="en-US" sz="1000" dirty="0">
              <a:latin typeface="Avenir Book" charset="0"/>
              <a:ea typeface="Avenir Book" charset="0"/>
              <a:cs typeface="Avenir Book"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44" y="1066800"/>
            <a:ext cx="6636090" cy="5475288"/>
          </a:xfrm>
          <a:prstGeom prst="rect">
            <a:avLst/>
          </a:prstGeom>
        </p:spPr>
      </p:pic>
    </p:spTree>
    <p:extLst>
      <p:ext uri="{BB962C8B-B14F-4D97-AF65-F5344CB8AC3E}">
        <p14:creationId xmlns:p14="http://schemas.microsoft.com/office/powerpoint/2010/main" val="78376941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199589"/>
            <a:ext cx="6400800" cy="2718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1501050707"/>
              </p:ext>
            </p:extLst>
          </p:nvPr>
        </p:nvGraphicFramePr>
        <p:xfrm>
          <a:off x="685800" y="838200"/>
          <a:ext cx="7620000" cy="228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
          <p:cNvSpPr txBox="1">
            <a:spLocks/>
          </p:cNvSpPr>
          <p:nvPr/>
        </p:nvSpPr>
        <p:spPr>
          <a:xfrm>
            <a:off x="381000" y="145424"/>
            <a:ext cx="8229600" cy="868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Safe Workstation</a:t>
            </a:r>
            <a:endParaRPr lang="en-US" sz="4000" b="1" dirty="0">
              <a:solidFill>
                <a:srgbClr val="1C2A58"/>
              </a:solidFill>
              <a:latin typeface="Avenir LT Std 85 Heavy" charset="0"/>
              <a:ea typeface="Avenir LT Std 85 Heavy" charset="0"/>
              <a:cs typeface="Avenir LT Std 85 Heavy" charset="0"/>
            </a:endParaRPr>
          </a:p>
        </p:txBody>
      </p:sp>
      <p:sp>
        <p:nvSpPr>
          <p:cNvPr id="8" name="Footer Placeholder 4"/>
          <p:cNvSpPr txBox="1">
            <a:spLocks/>
          </p:cNvSpPr>
          <p:nvPr/>
        </p:nvSpPr>
        <p:spPr>
          <a:xfrm>
            <a:off x="152400" y="6176963"/>
            <a:ext cx="28956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mtClean="0">
                <a:latin typeface="Avenir Book" charset="0"/>
                <a:ea typeface="Avenir Book" charset="0"/>
                <a:cs typeface="Avenir Book" charset="0"/>
              </a:rPr>
              <a:t>Copyright 2017 Associated Research</a:t>
            </a:r>
            <a:endParaRPr lang="en-US" sz="1000" dirty="0">
              <a:latin typeface="Avenir Book" charset="0"/>
              <a:ea typeface="Avenir Book" charset="0"/>
              <a:cs typeface="Avenir Book" charset="0"/>
            </a:endParaRPr>
          </a:p>
        </p:txBody>
      </p:sp>
    </p:spTree>
    <p:extLst>
      <p:ext uri="{BB962C8B-B14F-4D97-AF65-F5344CB8AC3E}">
        <p14:creationId xmlns:p14="http://schemas.microsoft.com/office/powerpoint/2010/main" val="69886499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38806" y="237734"/>
            <a:ext cx="8229600" cy="762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Safe Work Practices</a:t>
            </a:r>
            <a:endParaRPr lang="en-US" sz="4000" b="1" dirty="0">
              <a:solidFill>
                <a:srgbClr val="1C2A58"/>
              </a:solidFill>
              <a:latin typeface="Avenir LT Std 85 Heavy" charset="0"/>
              <a:ea typeface="Avenir LT Std 85 Heavy" charset="0"/>
              <a:cs typeface="Avenir LT Std 85 Heavy" charset="0"/>
            </a:endParaRPr>
          </a:p>
        </p:txBody>
      </p:sp>
      <p:graphicFrame>
        <p:nvGraphicFramePr>
          <p:cNvPr id="6" name="Diagram 5"/>
          <p:cNvGraphicFramePr/>
          <p:nvPr>
            <p:extLst>
              <p:ext uri="{D42A27DB-BD31-4B8C-83A1-F6EECF244321}">
                <p14:modId xmlns:p14="http://schemas.microsoft.com/office/powerpoint/2010/main" val="600987759"/>
              </p:ext>
            </p:extLst>
          </p:nvPr>
        </p:nvGraphicFramePr>
        <p:xfrm>
          <a:off x="438806" y="1069182"/>
          <a:ext cx="8095593"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38807" y="3806082"/>
            <a:ext cx="8095593" cy="2031325"/>
          </a:xfrm>
          <a:prstGeom prst="rect">
            <a:avLst/>
          </a:prstGeom>
          <a:noFill/>
        </p:spPr>
        <p:txBody>
          <a:bodyPr wrap="square" rtlCol="0">
            <a:spAutoFit/>
          </a:bodyPr>
          <a:lstStyle/>
          <a:p>
            <a:r>
              <a:rPr lang="en-US" i="1" dirty="0">
                <a:latin typeface="Avenir Medium Oblique" charset="0"/>
                <a:ea typeface="Avenir Medium Oblique" charset="0"/>
                <a:cs typeface="Avenir Medium Oblique" charset="0"/>
              </a:rPr>
              <a:t>Selection and use of work practices 1910.333 - "General." Safety-related work practices shall be employed to prevent electric shock or other injuries resulting from either direct or indirect electrical contacts, when work is performed near or on equipment or circuits which are or may be energized. The specific safety-related work practices shall be consistent with the nature and extent of the associated electrical hazards</a:t>
            </a:r>
          </a:p>
          <a:p>
            <a:endParaRPr lang="en-US" dirty="0"/>
          </a:p>
        </p:txBody>
      </p:sp>
      <p:sp>
        <p:nvSpPr>
          <p:cNvPr id="8" name="Footer Placeholder 4"/>
          <p:cNvSpPr txBox="1">
            <a:spLocks/>
          </p:cNvSpPr>
          <p:nvPr/>
        </p:nvSpPr>
        <p:spPr>
          <a:xfrm>
            <a:off x="152400" y="6176963"/>
            <a:ext cx="28956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mtClean="0">
                <a:latin typeface="Avenir Book" charset="0"/>
                <a:ea typeface="Avenir Book" charset="0"/>
                <a:cs typeface="Avenir Book" charset="0"/>
              </a:rPr>
              <a:t>Copyright 2017 Associated Research</a:t>
            </a:r>
            <a:endParaRPr lang="en-US" sz="1000" dirty="0">
              <a:latin typeface="Avenir Book" charset="0"/>
              <a:ea typeface="Avenir Book" charset="0"/>
              <a:cs typeface="Avenir Book" charset="0"/>
            </a:endParaRPr>
          </a:p>
        </p:txBody>
      </p:sp>
    </p:spTree>
    <p:extLst>
      <p:ext uri="{BB962C8B-B14F-4D97-AF65-F5344CB8AC3E}">
        <p14:creationId xmlns:p14="http://schemas.microsoft.com/office/powerpoint/2010/main" val="14698959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38807" y="350441"/>
            <a:ext cx="8229600" cy="85804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Qualification Procedures</a:t>
            </a:r>
            <a:endParaRPr lang="en-US" sz="4000" b="1" dirty="0">
              <a:solidFill>
                <a:srgbClr val="1C2A58"/>
              </a:solidFill>
              <a:latin typeface="Avenir LT Std 85 Heavy" charset="0"/>
              <a:ea typeface="Avenir LT Std 85 Heavy" charset="0"/>
              <a:cs typeface="Avenir LT Std 85 Heavy" charset="0"/>
            </a:endParaRPr>
          </a:p>
        </p:txBody>
      </p:sp>
      <p:graphicFrame>
        <p:nvGraphicFramePr>
          <p:cNvPr id="4" name="Diagram 3"/>
          <p:cNvGraphicFramePr/>
          <p:nvPr>
            <p:extLst>
              <p:ext uri="{D42A27DB-BD31-4B8C-83A1-F6EECF244321}">
                <p14:modId xmlns:p14="http://schemas.microsoft.com/office/powerpoint/2010/main" val="1232344431"/>
              </p:ext>
            </p:extLst>
          </p:nvPr>
        </p:nvGraphicFramePr>
        <p:xfrm>
          <a:off x="937275" y="1066800"/>
          <a:ext cx="7731131"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4"/>
          <p:cNvSpPr txBox="1">
            <a:spLocks/>
          </p:cNvSpPr>
          <p:nvPr/>
        </p:nvSpPr>
        <p:spPr>
          <a:xfrm>
            <a:off x="152400" y="6176963"/>
            <a:ext cx="28956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mtClean="0">
                <a:latin typeface="Avenir Book" charset="0"/>
                <a:ea typeface="Avenir Book" charset="0"/>
                <a:cs typeface="Avenir Book" charset="0"/>
              </a:rPr>
              <a:t>Copyright 2017 Associated Research</a:t>
            </a:r>
            <a:endParaRPr lang="en-US" sz="1000" dirty="0">
              <a:latin typeface="Avenir Book" charset="0"/>
              <a:ea typeface="Avenir Book" charset="0"/>
              <a:cs typeface="Avenir Book" charset="0"/>
            </a:endParaRPr>
          </a:p>
        </p:txBody>
      </p:sp>
    </p:spTree>
    <p:extLst>
      <p:ext uri="{BB962C8B-B14F-4D97-AF65-F5344CB8AC3E}">
        <p14:creationId xmlns:p14="http://schemas.microsoft.com/office/powerpoint/2010/main" val="375610090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886700" cy="1325563"/>
          </a:xfrm>
        </p:spPr>
        <p:txBody>
          <a:bodyPr>
            <a:normAutofit/>
          </a:bodyPr>
          <a:lstStyle/>
          <a:p>
            <a:pPr algn="ctr"/>
            <a:r>
              <a:rPr lang="en-US" dirty="0" smtClean="0"/>
              <a:t>Applications Consulting</a:t>
            </a:r>
            <a:endParaRPr lang="en-US" dirty="0"/>
          </a:p>
        </p:txBody>
      </p:sp>
      <p:sp>
        <p:nvSpPr>
          <p:cNvPr id="3" name="Content Placeholder 2"/>
          <p:cNvSpPr>
            <a:spLocks noGrp="1"/>
          </p:cNvSpPr>
          <p:nvPr>
            <p:ph idx="1"/>
          </p:nvPr>
        </p:nvSpPr>
        <p:spPr>
          <a:xfrm>
            <a:off x="819150" y="3657600"/>
            <a:ext cx="7886700" cy="4351338"/>
          </a:xfrm>
        </p:spPr>
        <p:txBody>
          <a:bodyPr/>
          <a:lstStyle/>
          <a:p>
            <a:endParaRPr lang="en-US" dirty="0" smtClean="0"/>
          </a:p>
          <a:p>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971550"/>
            <a:ext cx="5263488" cy="5372100"/>
          </a:xfrm>
          <a:prstGeom prst="rect">
            <a:avLst/>
          </a:prstGeom>
        </p:spPr>
      </p:pic>
    </p:spTree>
    <p:extLst>
      <p:ext uri="{BB962C8B-B14F-4D97-AF65-F5344CB8AC3E}">
        <p14:creationId xmlns:p14="http://schemas.microsoft.com/office/powerpoint/2010/main" val="3216801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114179" y="258708"/>
            <a:ext cx="8604355" cy="892552"/>
          </a:xfrm>
          <a:prstGeom prst="rect">
            <a:avLst/>
          </a:prstGeom>
        </p:spPr>
        <p:txBody>
          <a:bodyPr wrap="square">
            <a:spAutoFit/>
          </a:bodyPr>
          <a:lstStyle/>
          <a:p>
            <a:pPr lvl="0" algn="ctr"/>
            <a:r>
              <a:rPr lang="en-US" sz="2600" b="1" dirty="0">
                <a:solidFill>
                  <a:prstClr val="black"/>
                </a:solidFill>
                <a:latin typeface="Avenir LT Std 35 Light" pitchFamily="34" charset="0"/>
                <a:ea typeface="Avenir LT Std 35 Light" charset="0"/>
                <a:cs typeface="Avenir LT Std 35 Light" charset="0"/>
              </a:rPr>
              <a:t>We give our customers confidence that their</a:t>
            </a:r>
            <a:br>
              <a:rPr lang="en-US" sz="2600" b="1" dirty="0">
                <a:solidFill>
                  <a:prstClr val="black"/>
                </a:solidFill>
                <a:latin typeface="Avenir LT Std 35 Light" pitchFamily="34" charset="0"/>
                <a:ea typeface="Avenir LT Std 35 Light" charset="0"/>
                <a:cs typeface="Avenir LT Std 35 Light" charset="0"/>
              </a:rPr>
            </a:br>
            <a:r>
              <a:rPr lang="en-US" sz="2600" b="1" dirty="0">
                <a:solidFill>
                  <a:prstClr val="black"/>
                </a:solidFill>
                <a:latin typeface="Avenir LT Std 35 Light" pitchFamily="34" charset="0"/>
                <a:ea typeface="Avenir LT Std 35 Light" charset="0"/>
                <a:cs typeface="Avenir LT Std 35 Light" charset="0"/>
              </a:rPr>
              <a:t>system is </a:t>
            </a:r>
            <a:r>
              <a:rPr lang="en-US" sz="2600" b="1" i="1" dirty="0">
                <a:solidFill>
                  <a:srgbClr val="1C2B58"/>
                </a:solidFill>
                <a:latin typeface="Avenir LT Std 85 Heavy" charset="0"/>
                <a:ea typeface="Avenir LT Std 85 Heavy" charset="0"/>
                <a:cs typeface="Avenir LT Std 85 Heavy" charset="0"/>
              </a:rPr>
              <a:t>SAFE</a:t>
            </a:r>
            <a:r>
              <a:rPr lang="en-US" sz="2600" b="1" dirty="0">
                <a:solidFill>
                  <a:srgbClr val="1C2B58"/>
                </a:solidFill>
                <a:latin typeface="Avenir LT Std 35 Light" pitchFamily="34" charset="0"/>
                <a:ea typeface="Avenir LT Std 35 Light" charset="0"/>
                <a:cs typeface="Avenir LT Std 35 Light" charset="0"/>
              </a:rPr>
              <a:t> </a:t>
            </a:r>
            <a:r>
              <a:rPr lang="en-US" sz="2600" b="1" dirty="0">
                <a:solidFill>
                  <a:prstClr val="black"/>
                </a:solidFill>
                <a:latin typeface="Avenir LT Std 35 Light" pitchFamily="34" charset="0"/>
                <a:ea typeface="Avenir LT Std 35 Light" charset="0"/>
                <a:cs typeface="Avenir LT Std 35 Light" charset="0"/>
              </a:rPr>
              <a:t>and </a:t>
            </a:r>
            <a:r>
              <a:rPr lang="en-US" sz="2600" b="1" i="1" dirty="0">
                <a:solidFill>
                  <a:srgbClr val="1C2B58"/>
                </a:solidFill>
                <a:latin typeface="Avenir LT Std 85 Heavy" charset="0"/>
                <a:ea typeface="Avenir LT Std 85 Heavy" charset="0"/>
                <a:cs typeface="Avenir LT Std 85 Heavy" charset="0"/>
              </a:rPr>
              <a:t>EFFECTIVE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0" y="5189766"/>
            <a:ext cx="1948902" cy="5549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122" y="5189766"/>
            <a:ext cx="1948902" cy="55494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5985" y="5196985"/>
            <a:ext cx="1948902" cy="54772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58600" y="5105400"/>
            <a:ext cx="1947331" cy="554494"/>
          </a:xfrm>
          <a:prstGeom prst="rect">
            <a:avLst/>
          </a:prstGeom>
          <a:solidFill>
            <a:srgbClr val="FF0000"/>
          </a:solidFill>
        </p:spPr>
      </p:pic>
      <p:graphicFrame>
        <p:nvGraphicFramePr>
          <p:cNvPr id="28" name="Table 27"/>
          <p:cNvGraphicFramePr>
            <a:graphicFrameLocks noGrp="1"/>
          </p:cNvGraphicFramePr>
          <p:nvPr>
            <p:extLst>
              <p:ext uri="{D42A27DB-BD31-4B8C-83A1-F6EECF244321}">
                <p14:modId xmlns:p14="http://schemas.microsoft.com/office/powerpoint/2010/main" val="1113417453"/>
              </p:ext>
            </p:extLst>
          </p:nvPr>
        </p:nvGraphicFramePr>
        <p:xfrm>
          <a:off x="762000" y="1371600"/>
          <a:ext cx="7772400" cy="3585512"/>
        </p:xfrm>
        <a:graphic>
          <a:graphicData uri="http://schemas.openxmlformats.org/drawingml/2006/table">
            <a:tbl>
              <a:tblPr firstRow="1" bandRow="1">
                <a:tableStyleId>{073A0DAA-6AF3-43AB-8588-CEC1D06C72B9}</a:tableStyleId>
              </a:tblPr>
              <a:tblGrid>
                <a:gridCol w="2362200"/>
                <a:gridCol w="2667000"/>
                <a:gridCol w="2743200"/>
              </a:tblGrid>
              <a:tr h="0">
                <a:tc>
                  <a:txBody>
                    <a:bodyPr/>
                    <a:lstStyle/>
                    <a:p>
                      <a:pPr algn="ctr"/>
                      <a:r>
                        <a:rPr lang="en-US" sz="1400" b="1" dirty="0" smtClean="0">
                          <a:solidFill>
                            <a:schemeClr val="tx1"/>
                          </a:solidFill>
                          <a:latin typeface="Avenir Book" charset="0"/>
                          <a:ea typeface="Avenir Book" charset="0"/>
                          <a:cs typeface="Avenir Book" charset="0"/>
                        </a:rPr>
                        <a:t>Key Words</a:t>
                      </a:r>
                      <a:endParaRPr lang="en-US" sz="1400" b="1" dirty="0">
                        <a:solidFill>
                          <a:schemeClr val="tx1"/>
                        </a:solidFill>
                        <a:latin typeface="Avenir Book" charset="0"/>
                        <a:ea typeface="Avenir Book" charset="0"/>
                        <a:cs typeface="Avenir Book" charset="0"/>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algn="ctr"/>
                      <a:r>
                        <a:rPr lang="en-US" sz="1400" b="1" dirty="0" smtClean="0">
                          <a:solidFill>
                            <a:schemeClr val="tx1"/>
                          </a:solidFill>
                          <a:latin typeface="Avenir Book" charset="0"/>
                          <a:ea typeface="Avenir Book" charset="0"/>
                          <a:cs typeface="Avenir Book" charset="0"/>
                        </a:rPr>
                        <a:t>Importance</a:t>
                      </a:r>
                      <a:endParaRPr lang="en-US" sz="1400" b="1" dirty="0">
                        <a:solidFill>
                          <a:schemeClr val="tx1"/>
                        </a:solidFill>
                        <a:latin typeface="Avenir Book" charset="0"/>
                        <a:ea typeface="Avenir Book" charset="0"/>
                        <a:cs typeface="Avenir Book"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algn="ctr"/>
                      <a:r>
                        <a:rPr lang="en-US" sz="1400" b="1" dirty="0" smtClean="0">
                          <a:solidFill>
                            <a:schemeClr val="tx1"/>
                          </a:solidFill>
                          <a:latin typeface="Avenir Book" charset="0"/>
                          <a:ea typeface="Avenir Book" charset="0"/>
                          <a:cs typeface="Avenir Book" charset="0"/>
                        </a:rPr>
                        <a:t>Implications for Failure</a:t>
                      </a:r>
                      <a:endParaRPr lang="en-US" sz="1400" b="1" dirty="0">
                        <a:solidFill>
                          <a:schemeClr val="tx1"/>
                        </a:solidFill>
                        <a:latin typeface="Avenir Book" charset="0"/>
                        <a:ea typeface="Avenir Book" charset="0"/>
                        <a:cs typeface="Avenir Book" charset="0"/>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r>
              <a:tr h="918512">
                <a:tc>
                  <a:txBody>
                    <a:bodyPr/>
                    <a:lstStyle/>
                    <a:p>
                      <a:pPr algn="ctr"/>
                      <a:r>
                        <a:rPr lang="en-US" sz="2000" b="1" i="0" dirty="0" smtClean="0">
                          <a:solidFill>
                            <a:srgbClr val="92D050"/>
                          </a:solidFill>
                          <a:latin typeface="Avenir Heavy" charset="0"/>
                          <a:ea typeface="Avenir Heavy" charset="0"/>
                          <a:cs typeface="Avenir Heavy" charset="0"/>
                        </a:rPr>
                        <a:t>Safety</a:t>
                      </a:r>
                      <a:endParaRPr lang="en-US" sz="2000" b="1" i="0" dirty="0">
                        <a:solidFill>
                          <a:srgbClr val="92D050"/>
                        </a:solidFill>
                        <a:latin typeface="Avenir Heavy" charset="0"/>
                        <a:ea typeface="Avenir Heavy" charset="0"/>
                        <a:cs typeface="Avenir Heavy"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algn="ctr"/>
                      <a:r>
                        <a:rPr lang="en-US" sz="1400" dirty="0" smtClean="0">
                          <a:latin typeface="Avenir Book" charset="0"/>
                          <a:ea typeface="Avenir Book" charset="0"/>
                          <a:cs typeface="Avenir Book" charset="0"/>
                        </a:rPr>
                        <a:t>OSHA guidelines</a:t>
                      </a:r>
                      <a:r>
                        <a:rPr lang="en-US" sz="1400" baseline="0" dirty="0" smtClean="0">
                          <a:latin typeface="Avenir Book" charset="0"/>
                          <a:ea typeface="Avenir Book" charset="0"/>
                          <a:cs typeface="Avenir Book" charset="0"/>
                        </a:rPr>
                        <a:t> and European Norm standards dictate safe work practice</a:t>
                      </a:r>
                      <a:endParaRPr lang="en-US" sz="1400" dirty="0">
                        <a:latin typeface="Avenir Book" charset="0"/>
                        <a:ea typeface="Avenir Book" charset="0"/>
                        <a:cs typeface="Avenir Book"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algn="ctr"/>
                      <a:r>
                        <a:rPr lang="en-US" sz="1400" dirty="0" smtClean="0">
                          <a:latin typeface="Avenir Book" charset="0"/>
                          <a:ea typeface="Avenir Book" charset="0"/>
                          <a:cs typeface="Avenir Book" charset="0"/>
                        </a:rPr>
                        <a:t>Fines,</a:t>
                      </a:r>
                      <a:r>
                        <a:rPr lang="en-US" sz="1400" baseline="0" dirty="0" smtClean="0">
                          <a:latin typeface="Avenir Book" charset="0"/>
                          <a:ea typeface="Avenir Book" charset="0"/>
                          <a:cs typeface="Avenir Book" charset="0"/>
                        </a:rPr>
                        <a:t> litigation, possible injury or fatality.</a:t>
                      </a:r>
                      <a:endParaRPr lang="en-US" sz="1400" dirty="0">
                        <a:latin typeface="Avenir Book" charset="0"/>
                        <a:ea typeface="Avenir Book" charset="0"/>
                        <a:cs typeface="Avenir Book"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r>
              <a:tr h="838200">
                <a:tc>
                  <a:txBody>
                    <a:bodyPr/>
                    <a:lstStyle/>
                    <a:p>
                      <a:pPr algn="ctr"/>
                      <a:r>
                        <a:rPr lang="en-US" sz="2000" b="1" i="0" dirty="0" smtClean="0">
                          <a:solidFill>
                            <a:srgbClr val="00B0F0"/>
                          </a:solidFill>
                          <a:latin typeface="Avenir Heavy" charset="0"/>
                          <a:ea typeface="Avenir Heavy" charset="0"/>
                          <a:cs typeface="Avenir Heavy" charset="0"/>
                        </a:rPr>
                        <a:t>Validation</a:t>
                      </a:r>
                      <a:endParaRPr lang="en-US" sz="2000" b="1" i="0" dirty="0">
                        <a:solidFill>
                          <a:srgbClr val="00B0F0"/>
                        </a:solidFill>
                        <a:latin typeface="Avenir Heavy" charset="0"/>
                        <a:ea typeface="Avenir Heavy" charset="0"/>
                        <a:cs typeface="Avenir Heavy"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algn="ctr"/>
                      <a:r>
                        <a:rPr lang="en-US" sz="1400" dirty="0" smtClean="0">
                          <a:latin typeface="Avenir Book" charset="0"/>
                          <a:ea typeface="Avenir Book" charset="0"/>
                          <a:cs typeface="Avenir Book" charset="0"/>
                        </a:rPr>
                        <a:t>Ensure a system is functioning</a:t>
                      </a:r>
                      <a:r>
                        <a:rPr lang="en-US" sz="1400" baseline="0" dirty="0" smtClean="0">
                          <a:latin typeface="Avenir Book" charset="0"/>
                          <a:ea typeface="Avenir Book" charset="0"/>
                          <a:cs typeface="Avenir Book" charset="0"/>
                        </a:rPr>
                        <a:t> with stated specifications.</a:t>
                      </a:r>
                      <a:endParaRPr lang="en-US" sz="1400" dirty="0">
                        <a:latin typeface="Avenir Book" charset="0"/>
                        <a:ea typeface="Avenir Book" charset="0"/>
                        <a:cs typeface="Avenir Book"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algn="ctr"/>
                      <a:r>
                        <a:rPr lang="en-US" sz="1400" dirty="0" smtClean="0">
                          <a:latin typeface="Avenir Book" charset="0"/>
                          <a:ea typeface="Avenir Book" charset="0"/>
                          <a:cs typeface="Avenir Book" charset="0"/>
                        </a:rPr>
                        <a:t>Products not properly tested. Possible product recall.</a:t>
                      </a:r>
                      <a:endParaRPr lang="en-US" sz="1400" dirty="0">
                        <a:latin typeface="Avenir Book" charset="0"/>
                        <a:ea typeface="Avenir Book" charset="0"/>
                        <a:cs typeface="Avenir Book"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r>
              <a:tr h="762000">
                <a:tc>
                  <a:txBody>
                    <a:bodyPr/>
                    <a:lstStyle/>
                    <a:p>
                      <a:pPr algn="ctr"/>
                      <a:r>
                        <a:rPr lang="en-US" sz="2000" b="1" i="0" dirty="0" smtClean="0">
                          <a:solidFill>
                            <a:schemeClr val="accent4">
                              <a:lumMod val="60000"/>
                              <a:lumOff val="40000"/>
                            </a:schemeClr>
                          </a:solidFill>
                          <a:latin typeface="Avenir Heavy" charset="0"/>
                          <a:ea typeface="Avenir Heavy" charset="0"/>
                          <a:cs typeface="Avenir Heavy" charset="0"/>
                        </a:rPr>
                        <a:t>Education</a:t>
                      </a:r>
                      <a:endParaRPr lang="en-US" sz="2000" b="1" i="0" dirty="0">
                        <a:solidFill>
                          <a:schemeClr val="accent4">
                            <a:lumMod val="60000"/>
                            <a:lumOff val="40000"/>
                          </a:schemeClr>
                        </a:solidFill>
                        <a:latin typeface="Avenir Heavy" charset="0"/>
                        <a:ea typeface="Avenir Heavy" charset="0"/>
                        <a:cs typeface="Avenir Heavy"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algn="ctr"/>
                      <a:r>
                        <a:rPr lang="en-US" sz="1400" dirty="0" smtClean="0">
                          <a:latin typeface="Avenir Book" charset="0"/>
                          <a:ea typeface="Avenir Book" charset="0"/>
                          <a:cs typeface="Avenir Book" charset="0"/>
                        </a:rPr>
                        <a:t>Proper testing protocols.</a:t>
                      </a:r>
                      <a:endParaRPr lang="en-US" sz="1400" dirty="0">
                        <a:latin typeface="Avenir Book" charset="0"/>
                        <a:ea typeface="Avenir Book" charset="0"/>
                        <a:cs typeface="Avenir Book"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algn="ctr"/>
                      <a:r>
                        <a:rPr lang="en-US" sz="1400" dirty="0" smtClean="0">
                          <a:latin typeface="Avenir Book" charset="0"/>
                          <a:ea typeface="Avenir Book" charset="0"/>
                          <a:cs typeface="Avenir Book" charset="0"/>
                        </a:rPr>
                        <a:t>Lose safety mark, product recall, possible</a:t>
                      </a:r>
                      <a:r>
                        <a:rPr lang="en-US" sz="1400" baseline="0" dirty="0" smtClean="0">
                          <a:latin typeface="Avenir Book" charset="0"/>
                          <a:ea typeface="Avenir Book" charset="0"/>
                          <a:cs typeface="Avenir Book" charset="0"/>
                        </a:rPr>
                        <a:t> litigation (if end user injured).</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r>
              <a:tr h="762000">
                <a:tc>
                  <a:txBody>
                    <a:bodyPr/>
                    <a:lstStyle/>
                    <a:p>
                      <a:pPr algn="ctr"/>
                      <a:r>
                        <a:rPr lang="en-US" sz="2000" b="1" i="0" dirty="0" smtClean="0">
                          <a:solidFill>
                            <a:srgbClr val="FF0000"/>
                          </a:solidFill>
                          <a:latin typeface="Avenir Heavy" charset="0"/>
                          <a:ea typeface="Avenir Heavy" charset="0"/>
                          <a:cs typeface="Avenir Heavy" charset="0"/>
                        </a:rPr>
                        <a:t>Productivity</a:t>
                      </a:r>
                      <a:endParaRPr lang="en-US" sz="2000" b="1" i="0" dirty="0">
                        <a:solidFill>
                          <a:srgbClr val="FF0000"/>
                        </a:solidFill>
                        <a:latin typeface="Avenir Heavy" charset="0"/>
                        <a:ea typeface="Avenir Heavy" charset="0"/>
                        <a:cs typeface="Avenir Heavy"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venir Book" charset="0"/>
                          <a:ea typeface="Avenir Book" charset="0"/>
                          <a:cs typeface="Avenir Book" charset="0"/>
                        </a:rPr>
                        <a:t>Improve automation efficiency and production volume. </a:t>
                      </a:r>
                    </a:p>
                    <a:p>
                      <a:pPr algn="ctr"/>
                      <a:endParaRPr lang="en-US" sz="1400" dirty="0">
                        <a:latin typeface="Avenir Book" charset="0"/>
                        <a:ea typeface="Avenir Book" charset="0"/>
                        <a:cs typeface="Avenir Book"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venir Book" charset="0"/>
                          <a:ea typeface="Avenir Book" charset="0"/>
                          <a:cs typeface="Avenir Book" charset="0"/>
                        </a:rPr>
                        <a:t>Longer test time and less throughput.</a:t>
                      </a:r>
                    </a:p>
                    <a:p>
                      <a:pPr algn="ctr"/>
                      <a:endParaRPr lang="en-US" sz="1400" baseline="0" dirty="0" smtClean="0">
                        <a:latin typeface="Avenir Book" charset="0"/>
                        <a:ea typeface="Avenir Book" charset="0"/>
                        <a:cs typeface="Avenir Book"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r>
            </a:tbl>
          </a:graphicData>
        </a:graphic>
      </p:graphicFrame>
      <p:sp>
        <p:nvSpPr>
          <p:cNvPr id="32" name="Rounded Rectangle 31"/>
          <p:cNvSpPr/>
          <p:nvPr/>
        </p:nvSpPr>
        <p:spPr>
          <a:xfrm>
            <a:off x="6858000" y="5177452"/>
            <a:ext cx="1883426" cy="540489"/>
          </a:xfrm>
          <a:prstGeom prst="round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TextBox 32"/>
          <p:cNvSpPr txBox="1"/>
          <p:nvPr/>
        </p:nvSpPr>
        <p:spPr>
          <a:xfrm flipH="1">
            <a:off x="6860274" y="5293807"/>
            <a:ext cx="2052291" cy="307777"/>
          </a:xfrm>
          <a:prstGeom prst="rect">
            <a:avLst/>
          </a:prstGeom>
          <a:noFill/>
        </p:spPr>
        <p:txBody>
          <a:bodyPr wrap="square" rtlCol="0">
            <a:spAutoFit/>
          </a:bodyPr>
          <a:lstStyle/>
          <a:p>
            <a:r>
              <a:rPr lang="en-US" sz="1400" dirty="0" smtClean="0">
                <a:solidFill>
                  <a:schemeClr val="bg1"/>
                </a:solidFill>
                <a:latin typeface="Avenir Medium" charset="0"/>
                <a:ea typeface="Avenir Medium" charset="0"/>
                <a:cs typeface="Avenir Medium" charset="0"/>
              </a:rPr>
              <a:t>Increase Productivity</a:t>
            </a:r>
            <a:endParaRPr lang="en-US" sz="1400" dirty="0">
              <a:solidFill>
                <a:schemeClr val="bg1"/>
              </a:solidFill>
              <a:latin typeface="Avenir Medium" charset="0"/>
              <a:ea typeface="Avenir Medium" charset="0"/>
              <a:cs typeface="Avenir Medium" charset="0"/>
            </a:endParaRPr>
          </a:p>
        </p:txBody>
      </p:sp>
    </p:spTree>
    <p:extLst>
      <p:ext uri="{BB962C8B-B14F-4D97-AF65-F5344CB8AC3E}">
        <p14:creationId xmlns:p14="http://schemas.microsoft.com/office/powerpoint/2010/main" val="1211448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22" y="-152400"/>
            <a:ext cx="7886700" cy="1325563"/>
          </a:xfrm>
        </p:spPr>
        <p:txBody>
          <a:bodyPr>
            <a:normAutofit/>
          </a:bodyPr>
          <a:lstStyle/>
          <a:p>
            <a:pPr algn="ctr"/>
            <a:r>
              <a:rPr lang="en-US" dirty="0" smtClean="0"/>
              <a:t>Applications Consulting</a:t>
            </a:r>
            <a:endParaRPr lang="en-US" dirty="0"/>
          </a:p>
        </p:txBody>
      </p:sp>
      <p:sp>
        <p:nvSpPr>
          <p:cNvPr id="3" name="Content Placeholder 2"/>
          <p:cNvSpPr>
            <a:spLocks noGrp="1"/>
          </p:cNvSpPr>
          <p:nvPr>
            <p:ph idx="1"/>
          </p:nvPr>
        </p:nvSpPr>
        <p:spPr>
          <a:xfrm>
            <a:off x="819150" y="3657600"/>
            <a:ext cx="7886700" cy="4351338"/>
          </a:xfrm>
        </p:spPr>
        <p:txBody>
          <a:bodyPr/>
          <a:lstStyle/>
          <a:p>
            <a:endParaRPr lang="en-US" dirty="0" smtClean="0"/>
          </a:p>
          <a:p>
            <a:endParaRPr lang="en-US" dirty="0"/>
          </a:p>
          <a:p>
            <a:endParaRPr lang="en-US" dirty="0" smtClean="0"/>
          </a:p>
          <a:p>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762000"/>
            <a:ext cx="7184571" cy="5029200"/>
          </a:xfrm>
          <a:prstGeom prst="rect">
            <a:avLst/>
          </a:prstGeom>
        </p:spPr>
      </p:pic>
    </p:spTree>
    <p:extLst>
      <p:ext uri="{BB962C8B-B14F-4D97-AF65-F5344CB8AC3E}">
        <p14:creationId xmlns:p14="http://schemas.microsoft.com/office/powerpoint/2010/main" val="2885047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2133600"/>
            <a:ext cx="7886700" cy="1325563"/>
          </a:xfrm>
        </p:spPr>
        <p:txBody>
          <a:bodyPr>
            <a:normAutofit/>
          </a:bodyPr>
          <a:lstStyle/>
          <a:p>
            <a:pPr algn="ctr"/>
            <a:r>
              <a:rPr lang="en-US" sz="7200" dirty="0" smtClean="0">
                <a:solidFill>
                  <a:srgbClr val="88D6F4"/>
                </a:solidFill>
              </a:rPr>
              <a:t>POLL QUESTION</a:t>
            </a:r>
            <a:endParaRPr lang="en-US" sz="7200" dirty="0">
              <a:solidFill>
                <a:srgbClr val="88D6F4"/>
              </a:solidFill>
            </a:endParaRPr>
          </a:p>
        </p:txBody>
      </p:sp>
      <p:sp>
        <p:nvSpPr>
          <p:cNvPr id="7" name="Title 1"/>
          <p:cNvSpPr txBox="1">
            <a:spLocks/>
          </p:cNvSpPr>
          <p:nvPr/>
        </p:nvSpPr>
        <p:spPr>
          <a:xfrm>
            <a:off x="1038225" y="3154363"/>
            <a:ext cx="706755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rgbClr val="1C2958"/>
                </a:solidFill>
                <a:latin typeface="Avenir Heavy" charset="0"/>
                <a:ea typeface="Avenir Heavy" charset="0"/>
                <a:cs typeface="Avenir Heavy" charset="0"/>
              </a:defRPr>
            </a:lvl1pPr>
          </a:lstStyle>
          <a:p>
            <a:pPr algn="ctr">
              <a:lnSpc>
                <a:spcPct val="100000"/>
              </a:lnSpc>
            </a:pPr>
            <a:endParaRPr lang="en-US" sz="2600" b="0" dirty="0">
              <a:latin typeface="Avenir Roman" charset="0"/>
              <a:ea typeface="Avenir Roman" charset="0"/>
              <a:cs typeface="Avenir Roman" charset="0"/>
            </a:endParaRPr>
          </a:p>
        </p:txBody>
      </p:sp>
    </p:spTree>
    <p:extLst>
      <p:ext uri="{BB962C8B-B14F-4D97-AF65-F5344CB8AC3E}">
        <p14:creationId xmlns:p14="http://schemas.microsoft.com/office/powerpoint/2010/main" val="509477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9331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884000"/>
            <a:ext cx="6452408" cy="4318812"/>
          </a:xfrm>
          <a:prstGeom prst="rect">
            <a:avLst/>
          </a:prstGeom>
        </p:spPr>
      </p:pic>
      <p:sp>
        <p:nvSpPr>
          <p:cNvPr id="6" name="TextBox 5"/>
          <p:cNvSpPr txBox="1"/>
          <p:nvPr/>
        </p:nvSpPr>
        <p:spPr>
          <a:xfrm>
            <a:off x="228600" y="937535"/>
            <a:ext cx="8661400" cy="923330"/>
          </a:xfrm>
          <a:prstGeom prst="rect">
            <a:avLst/>
          </a:prstGeom>
          <a:noFill/>
        </p:spPr>
        <p:txBody>
          <a:bodyPr wrap="square" rtlCol="0">
            <a:spAutoFit/>
          </a:bodyPr>
          <a:lstStyle/>
          <a:p>
            <a:r>
              <a:rPr lang="en-US" dirty="0" smtClean="0">
                <a:latin typeface="Avenir Roman" charset="0"/>
                <a:ea typeface="Avenir Roman" charset="0"/>
                <a:cs typeface="Avenir Roman" charset="0"/>
              </a:rPr>
              <a:t>Visit us online to view all of our Educational Resources:</a:t>
            </a:r>
          </a:p>
          <a:p>
            <a:r>
              <a:rPr lang="en-US" dirty="0">
                <a:latin typeface="Avenir Roman" charset="0"/>
                <a:ea typeface="Avenir Roman" charset="0"/>
                <a:cs typeface="Avenir Roman" charset="0"/>
                <a:hlinkClick r:id="rId3"/>
              </a:rPr>
              <a:t>http://www.arisafety.com/support/educational-resources</a:t>
            </a:r>
            <a:r>
              <a:rPr lang="en-US" dirty="0" smtClean="0">
                <a:latin typeface="Avenir Roman" charset="0"/>
                <a:ea typeface="Avenir Roman" charset="0"/>
                <a:cs typeface="Avenir Roman" charset="0"/>
                <a:hlinkClick r:id="rId3"/>
              </a:rPr>
              <a:t>/</a:t>
            </a:r>
            <a:endParaRPr lang="en-US" dirty="0" smtClean="0">
              <a:latin typeface="Avenir Roman" charset="0"/>
              <a:ea typeface="Avenir Roman" charset="0"/>
              <a:cs typeface="Avenir Roman" charset="0"/>
            </a:endParaRPr>
          </a:p>
          <a:p>
            <a:endParaRPr lang="en-US" dirty="0">
              <a:latin typeface="Avenir Roman" charset="0"/>
              <a:ea typeface="Avenir Roman" charset="0"/>
              <a:cs typeface="Avenir Roman"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258938"/>
            <a:ext cx="5571710" cy="3719116"/>
          </a:xfrm>
          <a:prstGeom prst="rect">
            <a:avLst/>
          </a:prstGeom>
        </p:spPr>
      </p:pic>
      <p:sp>
        <p:nvSpPr>
          <p:cNvPr id="10" name="Title 1"/>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rgbClr val="1C2B58"/>
                </a:solidFill>
                <a:latin typeface="Avenir LT Std 85 Heavy" charset="0"/>
                <a:ea typeface="Avenir LT Std 85 Heavy" charset="0"/>
                <a:cs typeface="Avenir LT Std 85 Heavy" charset="0"/>
              </a:rPr>
              <a:t>Resources</a:t>
            </a:r>
            <a:endParaRPr lang="en-US" sz="4000" b="1" dirty="0">
              <a:solidFill>
                <a:srgbClr val="1C2B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489117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609600" y="1828799"/>
            <a:ext cx="7886700" cy="172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charset="0"/>
              <a:buChar char="•"/>
              <a:defRPr sz="2100">
                <a:solidFill>
                  <a:schemeClr val="tx1"/>
                </a:solidFill>
                <a:latin typeface="Avenir Light" charset="0"/>
                <a:ea typeface="Avenir Light" charset="0"/>
                <a:cs typeface="Avenir Light" charset="0"/>
              </a:defRPr>
            </a:lvl1pPr>
            <a:lvl2pPr marL="514350" indent="-171450" defTabSz="685800">
              <a:lnSpc>
                <a:spcPct val="90000"/>
              </a:lnSpc>
              <a:spcBef>
                <a:spcPts val="375"/>
              </a:spcBef>
              <a:buFont typeface="Arial" charset="0"/>
              <a:buChar char="•"/>
              <a:defRPr>
                <a:solidFill>
                  <a:schemeClr val="tx1"/>
                </a:solidFill>
                <a:latin typeface="Avenir Light" charset="0"/>
                <a:ea typeface="Avenir Light" charset="0"/>
                <a:cs typeface="Avenir Light" charset="0"/>
              </a:defRPr>
            </a:lvl2pPr>
            <a:lvl3pPr marL="857250" indent="-171450" defTabSz="685800">
              <a:lnSpc>
                <a:spcPct val="90000"/>
              </a:lnSpc>
              <a:spcBef>
                <a:spcPts val="375"/>
              </a:spcBef>
              <a:buFont typeface="Arial" charset="0"/>
              <a:buChar char="•"/>
              <a:defRPr sz="1500">
                <a:solidFill>
                  <a:schemeClr val="tx1"/>
                </a:solidFill>
                <a:latin typeface="Avenir Light" charset="0"/>
                <a:ea typeface="Avenir Light" charset="0"/>
                <a:cs typeface="Avenir Light" charset="0"/>
              </a:defRPr>
            </a:lvl3pPr>
            <a:lvl4pPr marL="12001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4pPr>
            <a:lvl5pPr marL="15430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9pPr>
          </a:lstStyle>
          <a:p>
            <a:pPr algn="ctr">
              <a:spcBef>
                <a:spcPct val="0"/>
              </a:spcBef>
              <a:buFontTx/>
              <a:buNone/>
            </a:pPr>
            <a:r>
              <a:rPr lang="en-US" altLang="en-US" sz="6000" b="1" dirty="0" smtClean="0">
                <a:solidFill>
                  <a:srgbClr val="88D6F4"/>
                </a:solidFill>
                <a:latin typeface="Avenir Heavy" charset="0"/>
                <a:ea typeface="Avenir Heavy" charset="0"/>
                <a:cs typeface="Avenir Heavy" charset="0"/>
              </a:rPr>
              <a:t>JOIN US FOR OUR</a:t>
            </a:r>
            <a:br>
              <a:rPr lang="en-US" altLang="en-US" sz="6000" b="1" dirty="0" smtClean="0">
                <a:solidFill>
                  <a:srgbClr val="88D6F4"/>
                </a:solidFill>
                <a:latin typeface="Avenir Heavy" charset="0"/>
                <a:ea typeface="Avenir Heavy" charset="0"/>
                <a:cs typeface="Avenir Heavy" charset="0"/>
              </a:rPr>
            </a:br>
            <a:r>
              <a:rPr lang="en-US" altLang="en-US" sz="6000" b="1" dirty="0" smtClean="0">
                <a:solidFill>
                  <a:srgbClr val="88D6F4"/>
                </a:solidFill>
                <a:latin typeface="Avenir Heavy" charset="0"/>
                <a:ea typeface="Avenir Heavy" charset="0"/>
                <a:cs typeface="Avenir Heavy" charset="0"/>
              </a:rPr>
              <a:t>NEXT WEBINAR</a:t>
            </a:r>
            <a:endParaRPr lang="en-US" altLang="en-US" sz="6000" b="1" dirty="0">
              <a:solidFill>
                <a:srgbClr val="88D6F4"/>
              </a:solidFill>
              <a:latin typeface="Avenir Heavy" charset="0"/>
              <a:ea typeface="Avenir Heavy" charset="0"/>
              <a:cs typeface="Avenir Heavy" charset="0"/>
            </a:endParaRPr>
          </a:p>
        </p:txBody>
      </p:sp>
      <p:sp>
        <p:nvSpPr>
          <p:cNvPr id="9" name="Content Placeholder 9"/>
          <p:cNvSpPr>
            <a:spLocks noGrp="1"/>
          </p:cNvSpPr>
          <p:nvPr>
            <p:ph idx="1"/>
          </p:nvPr>
        </p:nvSpPr>
        <p:spPr>
          <a:xfrm>
            <a:off x="608012" y="3810000"/>
            <a:ext cx="7886700" cy="1523999"/>
          </a:xfrm>
        </p:spPr>
        <p:txBody>
          <a:bodyPr>
            <a:noAutofit/>
          </a:bodyPr>
          <a:lstStyle/>
          <a:p>
            <a:pPr marL="0" indent="0" algn="ctr">
              <a:buNone/>
            </a:pPr>
            <a:r>
              <a:rPr lang="en-US" sz="2400" b="1" dirty="0" smtClean="0">
                <a:latin typeface="Avenir LT Std 55 Roman" charset="0"/>
                <a:ea typeface="Avenir LT Std 55 Roman" charset="0"/>
                <a:cs typeface="Avenir LT Std 55 Roman" charset="0"/>
              </a:rPr>
              <a:t>Wednesday</a:t>
            </a:r>
            <a:r>
              <a:rPr lang="en-US" sz="2400" b="1" dirty="0">
                <a:latin typeface="Avenir LT Std 55 Roman" charset="0"/>
                <a:ea typeface="Avenir LT Std 55 Roman" charset="0"/>
                <a:cs typeface="Avenir LT Std 55 Roman" charset="0"/>
              </a:rPr>
              <a:t>, </a:t>
            </a:r>
            <a:r>
              <a:rPr lang="en-US" sz="2400" b="1" dirty="0" smtClean="0">
                <a:latin typeface="Avenir LT Std 55 Roman" charset="0"/>
                <a:ea typeface="Avenir LT Std 55 Roman" charset="0"/>
                <a:cs typeface="Avenir LT Std 55 Roman" charset="0"/>
              </a:rPr>
              <a:t>September 13 10 am CST (3 PM GMT)</a:t>
            </a:r>
            <a:br>
              <a:rPr lang="en-US" sz="2400" b="1" dirty="0" smtClean="0">
                <a:latin typeface="Avenir LT Std 55 Roman" charset="0"/>
                <a:ea typeface="Avenir LT Std 55 Roman" charset="0"/>
                <a:cs typeface="Avenir LT Std 55 Roman" charset="0"/>
              </a:rPr>
            </a:br>
            <a:r>
              <a:rPr lang="en-US" sz="2400" b="1" dirty="0" smtClean="0">
                <a:latin typeface="Avenir LT Std 55 Roman" charset="0"/>
                <a:ea typeface="Avenir LT Std 55 Roman" charset="0"/>
                <a:cs typeface="Avenir LT Std 55 Roman" charset="0"/>
              </a:rPr>
              <a:t/>
            </a:r>
            <a:br>
              <a:rPr lang="en-US" sz="2400" b="1" dirty="0" smtClean="0">
                <a:latin typeface="Avenir LT Std 55 Roman" charset="0"/>
                <a:ea typeface="Avenir LT Std 55 Roman" charset="0"/>
                <a:cs typeface="Avenir LT Std 55 Roman" charset="0"/>
              </a:rPr>
            </a:br>
            <a:r>
              <a:rPr lang="en-US" sz="3000" b="1" dirty="0" smtClean="0">
                <a:latin typeface="Avenir LT Std 55 Roman" charset="0"/>
                <a:ea typeface="Avenir LT Std 55 Roman" charset="0"/>
                <a:cs typeface="Avenir LT Std 55 Roman" charset="0"/>
              </a:rPr>
              <a:t>Leakage Current Testing 101</a:t>
            </a:r>
            <a:endParaRPr lang="en-US" sz="2400" dirty="0">
              <a:latin typeface="Avenir LT Std 55 Roman" charset="0"/>
              <a:ea typeface="Avenir LT Std 55 Roman" charset="0"/>
              <a:cs typeface="Avenir LT Std 55 Roman" charset="0"/>
            </a:endParaRPr>
          </a:p>
          <a:p>
            <a:pPr marL="0" indent="0" algn="ctr">
              <a:buNone/>
            </a:pPr>
            <a:r>
              <a:rPr lang="en-US" sz="1800" i="1" dirty="0">
                <a:latin typeface="Avenir LT Std 55 Roman" charset="0"/>
                <a:ea typeface="Avenir LT Std 55 Roman" charset="0"/>
                <a:cs typeface="Avenir LT Std 55 Roman" charset="0"/>
              </a:rPr>
              <a:t>Click the link in chat </a:t>
            </a:r>
            <a:r>
              <a:rPr lang="en-US" sz="1800" i="1" dirty="0" smtClean="0">
                <a:latin typeface="Avenir LT Std 55 Roman" charset="0"/>
                <a:ea typeface="Avenir LT Std 55 Roman" charset="0"/>
                <a:cs typeface="Avenir LT Std 55 Roman" charset="0"/>
              </a:rPr>
              <a:t>box to learn more</a:t>
            </a:r>
            <a:endParaRPr lang="en-US" sz="1800" i="1" dirty="0">
              <a:latin typeface="Avenir LT Std 55 Roman" charset="0"/>
              <a:ea typeface="Avenir LT Std 55 Roman" charset="0"/>
              <a:cs typeface="Avenir LT Std 55 Roman" charset="0"/>
            </a:endParaRPr>
          </a:p>
        </p:txBody>
      </p:sp>
    </p:spTree>
    <p:extLst>
      <p:ext uri="{BB962C8B-B14F-4D97-AF65-F5344CB8AC3E}">
        <p14:creationId xmlns:p14="http://schemas.microsoft.com/office/powerpoint/2010/main" val="37584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8" name="Title 1"/>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chemeClr val="bg1"/>
                </a:solidFill>
                <a:latin typeface="Avenir LT Std 85 Heavy" charset="0"/>
                <a:ea typeface="Avenir LT Std 85 Heavy" charset="0"/>
                <a:cs typeface="Avenir LT Std 85 Heavy" charset="0"/>
              </a:rPr>
              <a:t>Contact Us</a:t>
            </a:r>
            <a:endParaRPr lang="en-US" sz="4000" b="1" dirty="0">
              <a:solidFill>
                <a:schemeClr val="bg1"/>
              </a:solidFill>
              <a:latin typeface="Avenir LT Std 85 Heavy" charset="0"/>
              <a:ea typeface="Avenir LT Std 85 Heavy" charset="0"/>
              <a:cs typeface="Avenir LT Std 85 Heavy" charset="0"/>
            </a:endParaRPr>
          </a:p>
        </p:txBody>
      </p:sp>
      <p:sp>
        <p:nvSpPr>
          <p:cNvPr id="19" name="TextBox 18"/>
          <p:cNvSpPr txBox="1"/>
          <p:nvPr/>
        </p:nvSpPr>
        <p:spPr>
          <a:xfrm>
            <a:off x="228600" y="937535"/>
            <a:ext cx="8661400" cy="1200329"/>
          </a:xfrm>
          <a:prstGeom prst="rect">
            <a:avLst/>
          </a:prstGeom>
          <a:noFill/>
        </p:spPr>
        <p:txBody>
          <a:bodyPr wrap="square" rtlCol="0">
            <a:spAutoFit/>
          </a:bodyPr>
          <a:lstStyle/>
          <a:p>
            <a:r>
              <a:rPr lang="en-US" dirty="0" smtClean="0">
                <a:solidFill>
                  <a:schemeClr val="bg1"/>
                </a:solidFill>
                <a:latin typeface="Avenir Roman" charset="0"/>
                <a:ea typeface="Avenir Roman" charset="0"/>
                <a:cs typeface="Avenir Roman" charset="0"/>
              </a:rPr>
              <a:t>If you would like a copy of this presentation please email Brittany Socha at </a:t>
            </a:r>
            <a:r>
              <a:rPr lang="en-US" b="1" dirty="0" smtClean="0">
                <a:solidFill>
                  <a:srgbClr val="87D6F4"/>
                </a:solidFill>
                <a:latin typeface="Avenir Heavy" charset="0"/>
                <a:ea typeface="Avenir Heavy" charset="0"/>
                <a:cs typeface="Avenir Heavy" charset="0"/>
              </a:rPr>
              <a:t>brittany.socha@arisafety.com</a:t>
            </a:r>
          </a:p>
          <a:p>
            <a:endParaRPr lang="en-US" b="1" dirty="0">
              <a:solidFill>
                <a:schemeClr val="bg1"/>
              </a:solidFill>
              <a:latin typeface="Avenir Heavy" charset="0"/>
              <a:ea typeface="Avenir Heavy" charset="0"/>
              <a:cs typeface="Avenir Heavy" charset="0"/>
            </a:endParaRPr>
          </a:p>
          <a:p>
            <a:r>
              <a:rPr lang="en-US" dirty="0" smtClean="0">
                <a:solidFill>
                  <a:schemeClr val="bg1"/>
                </a:solidFill>
                <a:latin typeface="Avenir Roman" charset="0"/>
                <a:ea typeface="Avenir Roman" charset="0"/>
                <a:cs typeface="Avenir Roman" charset="0"/>
              </a:rPr>
              <a:t>Check out our website for more information </a:t>
            </a:r>
            <a:r>
              <a:rPr lang="en-US" b="1" dirty="0" err="1" smtClean="0">
                <a:solidFill>
                  <a:srgbClr val="87D6F4"/>
                </a:solidFill>
                <a:latin typeface="Avenir Heavy" charset="0"/>
                <a:ea typeface="Avenir Heavy" charset="0"/>
                <a:cs typeface="Avenir Heavy" charset="0"/>
              </a:rPr>
              <a:t>arisafety.com</a:t>
            </a:r>
            <a:endParaRPr lang="en-US" b="1" dirty="0">
              <a:solidFill>
                <a:srgbClr val="87D6F4"/>
              </a:solidFill>
              <a:latin typeface="Avenir Heavy" charset="0"/>
              <a:ea typeface="Avenir Heavy" charset="0"/>
              <a:cs typeface="Avenir Heavy" charset="0"/>
            </a:endParaRPr>
          </a:p>
        </p:txBody>
      </p:sp>
    </p:spTree>
    <p:extLst>
      <p:ext uri="{BB962C8B-B14F-4D97-AF65-F5344CB8AC3E}">
        <p14:creationId xmlns:p14="http://schemas.microsoft.com/office/powerpoint/2010/main" val="1188357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dirty="0" smtClean="0"/>
              <a:t>Webinar Notes</a:t>
            </a:r>
            <a:endParaRPr lang="en-US" sz="3500" dirty="0"/>
          </a:p>
        </p:txBody>
      </p:sp>
      <p:sp>
        <p:nvSpPr>
          <p:cNvPr id="4" name="Content Placeholder 2"/>
          <p:cNvSpPr txBox="1">
            <a:spLocks/>
          </p:cNvSpPr>
          <p:nvPr/>
        </p:nvSpPr>
        <p:spPr>
          <a:xfrm>
            <a:off x="152400" y="1690688"/>
            <a:ext cx="8564880" cy="4446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venir LT Std 55 Roman" charset="0"/>
                <a:ea typeface="Avenir LT Std 55 Roman" charset="0"/>
                <a:cs typeface="Avenir LT Std 55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venir LT Std 55 Roman" charset="0"/>
                <a:ea typeface="Avenir LT Std 55 Roman" charset="0"/>
                <a:cs typeface="Avenir LT Std 55 Roman"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venir LT Std 55 Roman" charset="0"/>
                <a:ea typeface="Avenir LT Std 55 Roman" charset="0"/>
                <a:cs typeface="Avenir LT Std 55 Roman"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venir LT Std 55 Roman" charset="0"/>
                <a:ea typeface="Avenir LT Std 55 Roman" charset="0"/>
                <a:cs typeface="Avenir LT Std 55 Roman"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venir LT Std 55 Roman" charset="0"/>
                <a:ea typeface="Avenir LT Std 55 Roman" charset="0"/>
                <a:cs typeface="Avenir LT Std 55 Roman"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65138" lvl="1" indent="0">
              <a:lnSpc>
                <a:spcPct val="100000"/>
              </a:lnSpc>
              <a:buNone/>
            </a:pPr>
            <a:r>
              <a:rPr lang="en-US" altLang="en-US" sz="2000" dirty="0">
                <a:solidFill>
                  <a:srgbClr val="000000"/>
                </a:solidFill>
                <a:latin typeface="Avenir Medium" charset="0"/>
                <a:ea typeface="Avenir Medium" charset="0"/>
                <a:cs typeface="Avenir Medium" charset="0"/>
              </a:rPr>
              <a:t>Please use the Q &amp; A utility to ask us any questions concerning</a:t>
            </a:r>
          </a:p>
          <a:p>
            <a:pPr marL="465138" lvl="1" indent="0">
              <a:lnSpc>
                <a:spcPct val="100000"/>
              </a:lnSpc>
              <a:buNone/>
            </a:pPr>
            <a:r>
              <a:rPr lang="en-US" altLang="en-US" sz="2000" dirty="0">
                <a:solidFill>
                  <a:srgbClr val="000000"/>
                </a:solidFill>
                <a:latin typeface="Avenir Medium" charset="0"/>
                <a:ea typeface="Avenir Medium" charset="0"/>
                <a:cs typeface="Avenir Medium" charset="0"/>
              </a:rPr>
              <a:t>the material being presented.</a:t>
            </a:r>
          </a:p>
          <a:p>
            <a:pPr marL="465138" lvl="1" indent="0">
              <a:lnSpc>
                <a:spcPct val="80000"/>
              </a:lnSpc>
              <a:buNone/>
            </a:pPr>
            <a:endParaRPr lang="en-US" altLang="en-US" sz="2000" dirty="0">
              <a:solidFill>
                <a:srgbClr val="000000"/>
              </a:solidFill>
              <a:latin typeface="Avenir LT Std 35 Light" charset="0"/>
              <a:ea typeface="Avenir LT Std 35 Light" charset="0"/>
              <a:cs typeface="Avenir LT Std 35 Light" charset="0"/>
            </a:endParaRPr>
          </a:p>
          <a:p>
            <a:pPr marL="465138" lvl="1" indent="0">
              <a:lnSpc>
                <a:spcPct val="80000"/>
              </a:lnSpc>
              <a:buNone/>
            </a:pPr>
            <a:endParaRPr lang="en-US" altLang="en-US" sz="2000" dirty="0">
              <a:solidFill>
                <a:srgbClr val="000000"/>
              </a:solidFill>
              <a:latin typeface="Avenir LT Std 35 Light" charset="0"/>
              <a:ea typeface="Avenir LT Std 35 Light" charset="0"/>
              <a:cs typeface="Avenir LT Std 35 Light" charset="0"/>
            </a:endParaRPr>
          </a:p>
          <a:p>
            <a:pPr marL="465138" lvl="1" indent="0">
              <a:lnSpc>
                <a:spcPct val="100000"/>
              </a:lnSpc>
              <a:buNone/>
            </a:pPr>
            <a:r>
              <a:rPr lang="en-US" altLang="en-US" sz="2000" dirty="0">
                <a:solidFill>
                  <a:srgbClr val="000000"/>
                </a:solidFill>
                <a:latin typeface="Avenir Medium" charset="0"/>
                <a:ea typeface="Avenir Medium" charset="0"/>
                <a:cs typeface="Avenir Medium" charset="0"/>
              </a:rPr>
              <a:t>Please contact Brittany </a:t>
            </a:r>
            <a:r>
              <a:rPr lang="en-US" altLang="en-US" sz="2000" dirty="0" err="1">
                <a:solidFill>
                  <a:srgbClr val="000000"/>
                </a:solidFill>
                <a:latin typeface="Avenir Medium" charset="0"/>
                <a:ea typeface="Avenir Medium" charset="0"/>
                <a:cs typeface="Avenir Medium" charset="0"/>
              </a:rPr>
              <a:t>Socha</a:t>
            </a:r>
            <a:r>
              <a:rPr lang="en-US" altLang="en-US" sz="2000" dirty="0">
                <a:solidFill>
                  <a:srgbClr val="000000"/>
                </a:solidFill>
                <a:latin typeface="Avenir Medium" charset="0"/>
                <a:ea typeface="Avenir Medium" charset="0"/>
                <a:cs typeface="Avenir Medium" charset="0"/>
              </a:rPr>
              <a:t>- chat line or email </a:t>
            </a:r>
            <a:r>
              <a:rPr lang="en-US" altLang="en-US" sz="2000" dirty="0">
                <a:solidFill>
                  <a:srgbClr val="000000"/>
                </a:solidFill>
                <a:latin typeface="Avenir Medium" charset="0"/>
                <a:ea typeface="Avenir Medium" charset="0"/>
                <a:cs typeface="Avenir Medium" charset="0"/>
                <a:hlinkClick r:id="rId2"/>
              </a:rPr>
              <a:t>brittany.socha@arisafety.com</a:t>
            </a:r>
            <a:r>
              <a:rPr lang="en-US" altLang="en-US" sz="2000" dirty="0">
                <a:solidFill>
                  <a:srgbClr val="000000"/>
                </a:solidFill>
                <a:latin typeface="Avenir Medium" charset="0"/>
                <a:ea typeface="Avenir Medium" charset="0"/>
                <a:cs typeface="Avenir Medium" charset="0"/>
              </a:rPr>
              <a:t> if you would like a copy of the presentation.</a:t>
            </a:r>
          </a:p>
        </p:txBody>
      </p:sp>
    </p:spTree>
    <p:extLst>
      <p:ext uri="{BB962C8B-B14F-4D97-AF65-F5344CB8AC3E}">
        <p14:creationId xmlns:p14="http://schemas.microsoft.com/office/powerpoint/2010/main" val="2527170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88459500"/>
              </p:ext>
            </p:extLst>
          </p:nvPr>
        </p:nvGraphicFramePr>
        <p:xfrm>
          <a:off x="762000" y="914400"/>
          <a:ext cx="7680158"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228600" y="685800"/>
            <a:ext cx="8610600" cy="5181600"/>
          </a:xfrm>
        </p:spPr>
        <p:txBody>
          <a:bodyPr>
            <a:normAutofit/>
          </a:bodyPr>
          <a:lstStyle/>
          <a:p>
            <a:pPr marL="114300" indent="0">
              <a:buNone/>
            </a:pPr>
            <a:endParaRPr lang="en-US" sz="1600" dirty="0" smtClean="0"/>
          </a:p>
          <a:p>
            <a:pPr marL="114300" indent="0">
              <a:buNone/>
            </a:pPr>
            <a:endParaRPr lang="en-US" sz="1600" dirty="0" smtClean="0"/>
          </a:p>
        </p:txBody>
      </p:sp>
      <p:sp>
        <p:nvSpPr>
          <p:cNvPr id="5" name="Title 1"/>
          <p:cNvSpPr txBox="1">
            <a:spLocks/>
          </p:cNvSpPr>
          <p:nvPr/>
        </p:nvSpPr>
        <p:spPr>
          <a:xfrm>
            <a:off x="843378" y="304800"/>
            <a:ext cx="7620000"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i="0" kern="1200">
                <a:solidFill>
                  <a:srgbClr val="1C2958"/>
                </a:solidFill>
                <a:latin typeface="Avenir Heavy" charset="0"/>
                <a:ea typeface="Avenir Heavy" charset="0"/>
                <a:cs typeface="Avenir Heavy" charset="0"/>
              </a:defRPr>
            </a:lvl1pPr>
          </a:lstStyle>
          <a:p>
            <a:pPr algn="ctr"/>
            <a:r>
              <a:rPr lang="en-US" sz="3000" dirty="0" smtClean="0">
                <a:latin typeface="Avenir LT Std 55 Roman" pitchFamily="34" charset="0"/>
              </a:rPr>
              <a:t>Audit Survival Guide – Learning Objectives</a:t>
            </a:r>
            <a:endParaRPr lang="en-US" sz="3000" dirty="0">
              <a:latin typeface="Avenir LT Std 55 Roman" pitchFamily="34" charset="0"/>
            </a:endParaRPr>
          </a:p>
        </p:txBody>
      </p:sp>
    </p:spTree>
    <p:extLst>
      <p:ext uri="{BB962C8B-B14F-4D97-AF65-F5344CB8AC3E}">
        <p14:creationId xmlns:p14="http://schemas.microsoft.com/office/powerpoint/2010/main" val="1929345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4800" y="390436"/>
            <a:ext cx="8458200" cy="762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rgbClr val="1C2A58"/>
                </a:solidFill>
                <a:latin typeface="Avenir LT Std 85 Heavy" charset="0"/>
                <a:ea typeface="Avenir LT Std 85 Heavy" charset="0"/>
                <a:cs typeface="Avenir LT Std 85 Heavy" charset="0"/>
              </a:rPr>
              <a:t>Getting Audited</a:t>
            </a:r>
            <a:endParaRPr lang="en-US" sz="3000" b="1" dirty="0">
              <a:solidFill>
                <a:srgbClr val="1C2A58"/>
              </a:solidFill>
              <a:latin typeface="Avenir LT Std 85 Heavy" charset="0"/>
              <a:ea typeface="Avenir LT Std 85 Heavy" charset="0"/>
              <a:cs typeface="Avenir LT Std 85 Heavy" charset="0"/>
            </a:endParaRPr>
          </a:p>
        </p:txBody>
      </p:sp>
      <p:sp>
        <p:nvSpPr>
          <p:cNvPr id="4" name="Footer Placeholder 4"/>
          <p:cNvSpPr>
            <a:spLocks noGrp="1"/>
          </p:cNvSpPr>
          <p:nvPr>
            <p:ph type="ftr" sz="quarter" idx="4294967295"/>
          </p:nvPr>
        </p:nvSpPr>
        <p:spPr>
          <a:xfrm>
            <a:off x="152400" y="6176963"/>
            <a:ext cx="2895600" cy="365125"/>
          </a:xfrm>
          <a:prstGeom prst="rect">
            <a:avLst/>
          </a:prstGeom>
        </p:spPr>
        <p:txBody>
          <a:bodyPr/>
          <a:lstStyle>
            <a:lvl1pPr>
              <a:defRPr sz="1200">
                <a:solidFill>
                  <a:schemeClr val="tx1"/>
                </a:solidFill>
              </a:defRPr>
            </a:lvl1pPr>
          </a:lstStyle>
          <a:p>
            <a:r>
              <a:rPr lang="en-US" sz="1000" dirty="0" smtClean="0">
                <a:latin typeface="Avenir Book" charset="0"/>
                <a:ea typeface="Avenir Book" charset="0"/>
                <a:cs typeface="Avenir Book" charset="0"/>
              </a:rPr>
              <a:t>Copyright 2017 Associated Research</a:t>
            </a:r>
            <a:endParaRPr lang="en-US" sz="1000" dirty="0">
              <a:latin typeface="Avenir Book" charset="0"/>
              <a:ea typeface="Avenir Book" charset="0"/>
              <a:cs typeface="Avenir Book"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99101116"/>
              </p:ext>
            </p:extLst>
          </p:nvPr>
        </p:nvGraphicFramePr>
        <p:xfrm>
          <a:off x="628650" y="990600"/>
          <a:ext cx="78867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62000" y="5181600"/>
            <a:ext cx="7010400" cy="1061829"/>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Avenir Book" charset="0"/>
                <a:ea typeface="Avenir Book" charset="0"/>
                <a:cs typeface="Avenir Book" charset="0"/>
              </a:rPr>
              <a:t>Safety in general (safety procedures and safe work practices)</a:t>
            </a:r>
          </a:p>
          <a:p>
            <a:pPr marL="285750" indent="-285750">
              <a:buFont typeface="Arial" panose="020B0604020202020204" pitchFamily="34" charset="0"/>
              <a:buChar char="•"/>
            </a:pPr>
            <a:r>
              <a:rPr lang="en-US" sz="1500" dirty="0">
                <a:latin typeface="Avenir Book" charset="0"/>
                <a:ea typeface="Avenir Book" charset="0"/>
                <a:cs typeface="Avenir Book" charset="0"/>
              </a:rPr>
              <a:t>Safe workstation</a:t>
            </a:r>
          </a:p>
          <a:p>
            <a:pPr marL="285750" indent="-285750">
              <a:buFont typeface="Arial" panose="020B0604020202020204" pitchFamily="34" charset="0"/>
              <a:buChar char="•"/>
            </a:pPr>
            <a:r>
              <a:rPr lang="en-US" sz="1500" dirty="0">
                <a:latin typeface="Avenir Book" charset="0"/>
                <a:ea typeface="Avenir Book" charset="0"/>
                <a:cs typeface="Avenir Book" charset="0"/>
              </a:rPr>
              <a:t>Use of PPE’s</a:t>
            </a:r>
          </a:p>
          <a:p>
            <a:endParaRPr lang="en-US" dirty="0"/>
          </a:p>
        </p:txBody>
      </p:sp>
    </p:spTree>
    <p:extLst>
      <p:ext uri="{BB962C8B-B14F-4D97-AF65-F5344CB8AC3E}">
        <p14:creationId xmlns:p14="http://schemas.microsoft.com/office/powerpoint/2010/main" val="3092394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566043284"/>
              </p:ext>
            </p:extLst>
          </p:nvPr>
        </p:nvGraphicFramePr>
        <p:xfrm>
          <a:off x="762000" y="1371600"/>
          <a:ext cx="7924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4294967295"/>
          </p:nvPr>
        </p:nvSpPr>
        <p:spPr>
          <a:xfrm>
            <a:off x="152400" y="6176963"/>
            <a:ext cx="2895600" cy="365125"/>
          </a:xfrm>
          <a:prstGeom prst="rect">
            <a:avLst/>
          </a:prstGeom>
        </p:spPr>
        <p:txBody>
          <a:bodyPr/>
          <a:lstStyle>
            <a:lvl1pPr>
              <a:defRPr sz="1200">
                <a:solidFill>
                  <a:schemeClr val="tx1"/>
                </a:solidFill>
              </a:defRPr>
            </a:lvl1pPr>
          </a:lstStyle>
          <a:p>
            <a:r>
              <a:rPr lang="en-US" sz="1000" dirty="0" smtClean="0">
                <a:latin typeface="Avenir Book" charset="0"/>
                <a:ea typeface="Avenir Book" charset="0"/>
                <a:cs typeface="Avenir Book" charset="0"/>
              </a:rPr>
              <a:t>Copyright 2017 Associated Research</a:t>
            </a:r>
            <a:endParaRPr lang="en-US" sz="1000" dirty="0">
              <a:latin typeface="Avenir Book" charset="0"/>
              <a:ea typeface="Avenir Book" charset="0"/>
              <a:cs typeface="Avenir Book" charset="0"/>
            </a:endParaRPr>
          </a:p>
        </p:txBody>
      </p:sp>
      <p:sp>
        <p:nvSpPr>
          <p:cNvPr id="7" name="Title 1"/>
          <p:cNvSpPr>
            <a:spLocks noGrp="1"/>
          </p:cNvSpPr>
          <p:nvPr>
            <p:ph type="title"/>
          </p:nvPr>
        </p:nvSpPr>
        <p:spPr>
          <a:xfrm>
            <a:off x="161925" y="228600"/>
            <a:ext cx="8667750" cy="1020763"/>
          </a:xfrm>
        </p:spPr>
        <p:txBody>
          <a:bodyPr/>
          <a:lstStyle/>
          <a:p>
            <a:pPr algn="ctr"/>
            <a:r>
              <a:rPr lang="en-US" dirty="0">
                <a:solidFill>
                  <a:srgbClr val="1C2A58"/>
                </a:solidFill>
                <a:latin typeface="Avenir LT Std 85 Heavy" charset="0"/>
                <a:ea typeface="Avenir LT Std 85 Heavy" charset="0"/>
                <a:cs typeface="Avenir LT Std 85 Heavy" charset="0"/>
              </a:rPr>
              <a:t>Getting Audited</a:t>
            </a:r>
            <a:endParaRPr lang="en-US" dirty="0"/>
          </a:p>
        </p:txBody>
      </p:sp>
    </p:spTree>
    <p:extLst>
      <p:ext uri="{BB962C8B-B14F-4D97-AF65-F5344CB8AC3E}">
        <p14:creationId xmlns:p14="http://schemas.microsoft.com/office/powerpoint/2010/main" val="22510237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1925" y="228600"/>
            <a:ext cx="8667750" cy="1020763"/>
          </a:xfrm>
        </p:spPr>
        <p:txBody>
          <a:bodyPr/>
          <a:lstStyle/>
          <a:p>
            <a:pPr algn="ctr"/>
            <a:r>
              <a:rPr lang="en-US" dirty="0">
                <a:solidFill>
                  <a:srgbClr val="1C2A58"/>
                </a:solidFill>
                <a:latin typeface="Avenir LT Std 85 Heavy" charset="0"/>
                <a:ea typeface="Avenir LT Std 85 Heavy" charset="0"/>
                <a:cs typeface="Avenir LT Std 85 Heavy" charset="0"/>
              </a:rPr>
              <a:t>Getting Audited</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46564980"/>
              </p:ext>
            </p:extLst>
          </p:nvPr>
        </p:nvGraphicFramePr>
        <p:xfrm>
          <a:off x="609600" y="1600200"/>
          <a:ext cx="7772400" cy="3569281"/>
        </p:xfrm>
        <a:graphic>
          <a:graphicData uri="http://schemas.openxmlformats.org/drawingml/2006/table">
            <a:tbl>
              <a:tblPr firstRow="1" bandRow="1">
                <a:tableStyleId>{073A0DAA-6AF3-43AB-8588-CEC1D06C72B9}</a:tableStyleId>
              </a:tblPr>
              <a:tblGrid>
                <a:gridCol w="2590800"/>
                <a:gridCol w="2590800"/>
                <a:gridCol w="2590800"/>
              </a:tblGrid>
              <a:tr h="522750">
                <a:tc>
                  <a:txBody>
                    <a:bodyPr/>
                    <a:lstStyle/>
                    <a:p>
                      <a:pPr algn="ctr"/>
                      <a:r>
                        <a:rPr lang="en-US" sz="1400" b="1" dirty="0" smtClean="0">
                          <a:solidFill>
                            <a:schemeClr val="tx1"/>
                          </a:solidFill>
                          <a:latin typeface="Avenir Book" charset="0"/>
                          <a:ea typeface="Avenir Book" charset="0"/>
                          <a:cs typeface="Avenir Book" charset="0"/>
                        </a:rPr>
                        <a:t>Key Words</a:t>
                      </a:r>
                      <a:endParaRPr lang="en-US" sz="1400" b="1" dirty="0">
                        <a:solidFill>
                          <a:schemeClr val="tx1"/>
                        </a:solidFill>
                        <a:latin typeface="Avenir Book" charset="0"/>
                        <a:ea typeface="Avenir Book" charset="0"/>
                        <a:cs typeface="Avenir Book" charset="0"/>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algn="ctr"/>
                      <a:r>
                        <a:rPr lang="en-US" sz="1400" b="1" dirty="0" smtClean="0">
                          <a:solidFill>
                            <a:schemeClr val="tx1"/>
                          </a:solidFill>
                          <a:latin typeface="Avenir Book" charset="0"/>
                          <a:ea typeface="Avenir Book" charset="0"/>
                          <a:cs typeface="Avenir Book" charset="0"/>
                        </a:rPr>
                        <a:t>Importance</a:t>
                      </a:r>
                      <a:endParaRPr lang="en-US" sz="1400" b="1" dirty="0">
                        <a:solidFill>
                          <a:schemeClr val="tx1"/>
                        </a:solidFill>
                        <a:latin typeface="Avenir Book" charset="0"/>
                        <a:ea typeface="Avenir Book" charset="0"/>
                        <a:cs typeface="Avenir Book"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algn="ctr"/>
                      <a:r>
                        <a:rPr lang="en-US" sz="1400" b="1" dirty="0" smtClean="0">
                          <a:solidFill>
                            <a:schemeClr val="tx1"/>
                          </a:solidFill>
                          <a:latin typeface="Avenir Book" charset="0"/>
                          <a:ea typeface="Avenir Book" charset="0"/>
                          <a:cs typeface="Avenir Book" charset="0"/>
                        </a:rPr>
                        <a:t>Implications for Failure</a:t>
                      </a:r>
                      <a:endParaRPr lang="en-US" sz="1400" b="1" dirty="0">
                        <a:solidFill>
                          <a:schemeClr val="tx1"/>
                        </a:solidFill>
                        <a:latin typeface="Avenir Book" charset="0"/>
                        <a:ea typeface="Avenir Book" charset="0"/>
                        <a:cs typeface="Avenir Book" charset="0"/>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r>
              <a:tr h="1153650">
                <a:tc>
                  <a:txBody>
                    <a:bodyPr/>
                    <a:lstStyle/>
                    <a:p>
                      <a:pPr algn="ctr"/>
                      <a:r>
                        <a:rPr lang="en-US" sz="2000" b="1" i="0" dirty="0" smtClean="0">
                          <a:solidFill>
                            <a:srgbClr val="92D050"/>
                          </a:solidFill>
                          <a:latin typeface="Avenir Heavy" charset="0"/>
                          <a:ea typeface="Avenir Heavy" charset="0"/>
                          <a:cs typeface="Avenir Heavy" charset="0"/>
                        </a:rPr>
                        <a:t>Safety</a:t>
                      </a:r>
                      <a:endParaRPr lang="en-US" sz="2000" b="1" i="0" dirty="0">
                        <a:solidFill>
                          <a:srgbClr val="92D050"/>
                        </a:solidFill>
                        <a:latin typeface="Avenir Heavy" charset="0"/>
                        <a:ea typeface="Avenir Heavy" charset="0"/>
                        <a:cs typeface="Avenir Heavy"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algn="ctr"/>
                      <a:r>
                        <a:rPr lang="en-US" sz="1400" dirty="0" smtClean="0">
                          <a:latin typeface="Avenir Book" charset="0"/>
                          <a:ea typeface="Avenir Book" charset="0"/>
                          <a:cs typeface="Avenir Book" charset="0"/>
                        </a:rPr>
                        <a:t>OSHA guidelines</a:t>
                      </a:r>
                      <a:r>
                        <a:rPr lang="en-US" sz="1400" baseline="0" dirty="0" smtClean="0">
                          <a:latin typeface="Avenir Book" charset="0"/>
                          <a:ea typeface="Avenir Book" charset="0"/>
                          <a:cs typeface="Avenir Book" charset="0"/>
                        </a:rPr>
                        <a:t> and European Norm standards dictate safe work practice</a:t>
                      </a:r>
                      <a:endParaRPr lang="en-US" sz="1400" dirty="0">
                        <a:latin typeface="Avenir Book" charset="0"/>
                        <a:ea typeface="Avenir Book" charset="0"/>
                        <a:cs typeface="Avenir Book"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algn="ctr"/>
                      <a:r>
                        <a:rPr lang="en-US" sz="1400" dirty="0" smtClean="0">
                          <a:latin typeface="Avenir Book" charset="0"/>
                          <a:ea typeface="Avenir Book" charset="0"/>
                          <a:cs typeface="Avenir Book" charset="0"/>
                        </a:rPr>
                        <a:t>Fines,</a:t>
                      </a:r>
                      <a:r>
                        <a:rPr lang="en-US" sz="1400" baseline="0" dirty="0" smtClean="0">
                          <a:latin typeface="Avenir Book" charset="0"/>
                          <a:ea typeface="Avenir Book" charset="0"/>
                          <a:cs typeface="Avenir Book" charset="0"/>
                        </a:rPr>
                        <a:t> litigation, possible injury or fatality.</a:t>
                      </a:r>
                      <a:endParaRPr lang="en-US" sz="1400" dirty="0">
                        <a:latin typeface="Avenir Book" charset="0"/>
                        <a:ea typeface="Avenir Book" charset="0"/>
                        <a:cs typeface="Avenir Book"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r>
              <a:tr h="990600">
                <a:tc>
                  <a:txBody>
                    <a:bodyPr/>
                    <a:lstStyle/>
                    <a:p>
                      <a:pPr algn="ctr"/>
                      <a:r>
                        <a:rPr lang="en-US" sz="2000" b="1" i="0" dirty="0" smtClean="0">
                          <a:solidFill>
                            <a:srgbClr val="00B0F0"/>
                          </a:solidFill>
                          <a:latin typeface="Avenir Heavy" charset="0"/>
                          <a:ea typeface="Avenir Heavy" charset="0"/>
                          <a:cs typeface="Avenir Heavy" charset="0"/>
                        </a:rPr>
                        <a:t>Validation</a:t>
                      </a:r>
                      <a:endParaRPr lang="en-US" sz="2000" b="1" i="0" dirty="0">
                        <a:solidFill>
                          <a:srgbClr val="00B0F0"/>
                        </a:solidFill>
                        <a:latin typeface="Avenir Heavy" charset="0"/>
                        <a:ea typeface="Avenir Heavy" charset="0"/>
                        <a:cs typeface="Avenir Heavy"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algn="ctr"/>
                      <a:r>
                        <a:rPr lang="en-US" sz="1400" dirty="0" smtClean="0">
                          <a:latin typeface="Avenir Book" charset="0"/>
                          <a:ea typeface="Avenir Book" charset="0"/>
                          <a:cs typeface="Avenir Book" charset="0"/>
                        </a:rPr>
                        <a:t>Ensure a system is functioning</a:t>
                      </a:r>
                      <a:r>
                        <a:rPr lang="en-US" sz="1400" baseline="0" dirty="0" smtClean="0">
                          <a:latin typeface="Avenir Book" charset="0"/>
                          <a:ea typeface="Avenir Book" charset="0"/>
                          <a:cs typeface="Avenir Book" charset="0"/>
                        </a:rPr>
                        <a:t> with stated specifications.</a:t>
                      </a:r>
                      <a:endParaRPr lang="en-US" sz="1400" dirty="0">
                        <a:latin typeface="Avenir Book" charset="0"/>
                        <a:ea typeface="Avenir Book" charset="0"/>
                        <a:cs typeface="Avenir Book"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algn="ctr"/>
                      <a:r>
                        <a:rPr lang="en-US" sz="1400" dirty="0" smtClean="0">
                          <a:latin typeface="Avenir Book" charset="0"/>
                          <a:ea typeface="Avenir Book" charset="0"/>
                          <a:cs typeface="Avenir Book" charset="0"/>
                        </a:rPr>
                        <a:t>Products not properly tested. Possible product recall.</a:t>
                      </a:r>
                      <a:endParaRPr lang="en-US" sz="1400" dirty="0">
                        <a:latin typeface="Avenir Book" charset="0"/>
                        <a:ea typeface="Avenir Book" charset="0"/>
                        <a:cs typeface="Avenir Book"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r>
              <a:tr h="902281">
                <a:tc>
                  <a:txBody>
                    <a:bodyPr/>
                    <a:lstStyle/>
                    <a:p>
                      <a:pPr algn="ctr"/>
                      <a:r>
                        <a:rPr lang="en-US" sz="2000" b="1" i="0" dirty="0" smtClean="0">
                          <a:solidFill>
                            <a:schemeClr val="accent4">
                              <a:lumMod val="60000"/>
                              <a:lumOff val="40000"/>
                            </a:schemeClr>
                          </a:solidFill>
                          <a:latin typeface="Avenir Heavy" charset="0"/>
                          <a:ea typeface="Avenir Heavy" charset="0"/>
                          <a:cs typeface="Avenir Heavy" charset="0"/>
                        </a:rPr>
                        <a:t>Education</a:t>
                      </a:r>
                      <a:endParaRPr lang="en-US" sz="2000" b="1" i="0" dirty="0">
                        <a:solidFill>
                          <a:schemeClr val="accent4">
                            <a:lumMod val="60000"/>
                            <a:lumOff val="40000"/>
                          </a:schemeClr>
                        </a:solidFill>
                        <a:latin typeface="Avenir Heavy" charset="0"/>
                        <a:ea typeface="Avenir Heavy" charset="0"/>
                        <a:cs typeface="Avenir Heavy"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algn="ctr"/>
                      <a:r>
                        <a:rPr lang="en-US" sz="1400" dirty="0" smtClean="0">
                          <a:latin typeface="Avenir Book" charset="0"/>
                          <a:ea typeface="Avenir Book" charset="0"/>
                          <a:cs typeface="Avenir Book" charset="0"/>
                        </a:rPr>
                        <a:t>Proper testing protocols.</a:t>
                      </a:r>
                      <a:endParaRPr lang="en-US" sz="1400" dirty="0">
                        <a:latin typeface="Avenir Book" charset="0"/>
                        <a:ea typeface="Avenir Book" charset="0"/>
                        <a:cs typeface="Avenir Book"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c>
                  <a:txBody>
                    <a:bodyPr/>
                    <a:lstStyle/>
                    <a:p>
                      <a:pPr algn="ctr"/>
                      <a:r>
                        <a:rPr lang="en-US" sz="1400" dirty="0" smtClean="0">
                          <a:latin typeface="Avenir Book" charset="0"/>
                          <a:ea typeface="Avenir Book" charset="0"/>
                          <a:cs typeface="Avenir Book" charset="0"/>
                        </a:rPr>
                        <a:t>Lose safety mark, product recall, possible</a:t>
                      </a:r>
                      <a:r>
                        <a:rPr lang="en-US" sz="1400" baseline="0" dirty="0" smtClean="0">
                          <a:latin typeface="Avenir Book" charset="0"/>
                          <a:ea typeface="Avenir Book" charset="0"/>
                          <a:cs typeface="Avenir Book" charset="0"/>
                        </a:rPr>
                        <a:t> litigation (if end user injured).</a:t>
                      </a:r>
                      <a:endParaRPr lang="en-US" sz="1400" dirty="0">
                        <a:latin typeface="Avenir Book" charset="0"/>
                        <a:ea typeface="Avenir Book" charset="0"/>
                        <a:cs typeface="Avenir Book"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6000"/>
                      </a:schemeClr>
                    </a:solidFill>
                  </a:tcPr>
                </a:tc>
              </a:tr>
            </a:tbl>
          </a:graphicData>
        </a:graphic>
      </p:graphicFrame>
    </p:spTree>
    <p:extLst>
      <p:ext uri="{BB962C8B-B14F-4D97-AF65-F5344CB8AC3E}">
        <p14:creationId xmlns:p14="http://schemas.microsoft.com/office/powerpoint/2010/main" val="17045765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09800"/>
            <a:ext cx="7886700" cy="1325563"/>
          </a:xfrm>
        </p:spPr>
        <p:txBody>
          <a:bodyPr>
            <a:normAutofit/>
          </a:bodyPr>
          <a:lstStyle/>
          <a:p>
            <a:pPr algn="ctr"/>
            <a:r>
              <a:rPr lang="en-US" sz="7200" dirty="0" smtClean="0">
                <a:solidFill>
                  <a:srgbClr val="88D6F4"/>
                </a:solidFill>
              </a:rPr>
              <a:t>QUIZ</a:t>
            </a:r>
            <a:r>
              <a:rPr lang="en-US" sz="7200" dirty="0" smtClean="0">
                <a:solidFill>
                  <a:srgbClr val="88D6F4"/>
                </a:solidFill>
              </a:rPr>
              <a:t> </a:t>
            </a:r>
            <a:r>
              <a:rPr lang="en-US" sz="7200" dirty="0" smtClean="0">
                <a:solidFill>
                  <a:srgbClr val="88D6F4"/>
                </a:solidFill>
              </a:rPr>
              <a:t>QUESTION</a:t>
            </a:r>
            <a:endParaRPr lang="en-US" sz="7200" dirty="0">
              <a:solidFill>
                <a:srgbClr val="88D6F4"/>
              </a:solidFill>
            </a:endParaRPr>
          </a:p>
        </p:txBody>
      </p:sp>
      <p:sp>
        <p:nvSpPr>
          <p:cNvPr id="4" name="Title 1"/>
          <p:cNvSpPr txBox="1">
            <a:spLocks/>
          </p:cNvSpPr>
          <p:nvPr/>
        </p:nvSpPr>
        <p:spPr>
          <a:xfrm>
            <a:off x="1038225" y="3352800"/>
            <a:ext cx="706755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rgbClr val="1C2958"/>
                </a:solidFill>
                <a:latin typeface="Avenir Heavy" charset="0"/>
                <a:ea typeface="Avenir Heavy" charset="0"/>
                <a:cs typeface="Avenir Heavy" charset="0"/>
              </a:defRPr>
            </a:lvl1pPr>
          </a:lstStyle>
          <a:p>
            <a:pPr algn="ctr">
              <a:lnSpc>
                <a:spcPct val="100000"/>
              </a:lnSpc>
            </a:pPr>
            <a:endParaRPr lang="en-US" sz="2600" b="0" dirty="0">
              <a:latin typeface="Avenir Roman" charset="0"/>
              <a:ea typeface="Avenir Roman" charset="0"/>
              <a:cs typeface="Avenir Roman" charset="0"/>
            </a:endParaRPr>
          </a:p>
        </p:txBody>
      </p:sp>
    </p:spTree>
    <p:extLst>
      <p:ext uri="{BB962C8B-B14F-4D97-AF65-F5344CB8AC3E}">
        <p14:creationId xmlns:p14="http://schemas.microsoft.com/office/powerpoint/2010/main" val="2379441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020763"/>
          </a:xfrm>
        </p:spPr>
        <p:txBody>
          <a:bodyPr/>
          <a:lstStyle/>
          <a:p>
            <a:pPr algn="ctr"/>
            <a:r>
              <a:rPr lang="en-US" dirty="0" smtClean="0">
                <a:latin typeface="Avenir LT Std 85 Heavy"/>
              </a:rPr>
              <a:t>Calibration</a:t>
            </a:r>
            <a:endParaRPr lang="en-US" dirty="0">
              <a:latin typeface="Avenir LT Std 85 Heavy"/>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94801559"/>
              </p:ext>
            </p:extLst>
          </p:nvPr>
        </p:nvGraphicFramePr>
        <p:xfrm>
          <a:off x="1275145" y="927523"/>
          <a:ext cx="6613825" cy="2453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082" t="3208"/>
          <a:stretch/>
        </p:blipFill>
        <p:spPr bwMode="auto">
          <a:xfrm>
            <a:off x="1371600" y="3581400"/>
            <a:ext cx="6338888" cy="2224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4"/>
          <p:cNvSpPr txBox="1">
            <a:spLocks/>
          </p:cNvSpPr>
          <p:nvPr/>
        </p:nvSpPr>
        <p:spPr>
          <a:xfrm>
            <a:off x="152400" y="6248400"/>
            <a:ext cx="28956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mtClean="0">
                <a:latin typeface="Avenir Book" charset="0"/>
                <a:ea typeface="Avenir Book" charset="0"/>
                <a:cs typeface="Avenir Book" charset="0"/>
              </a:rPr>
              <a:t>Copyright 2017 Associated Research</a:t>
            </a:r>
            <a:endParaRPr lang="en-US" sz="1000" dirty="0">
              <a:latin typeface="Avenir Book" charset="0"/>
              <a:ea typeface="Avenir Book" charset="0"/>
              <a:cs typeface="Avenir Book" charset="0"/>
            </a:endParaRPr>
          </a:p>
        </p:txBody>
      </p:sp>
    </p:spTree>
    <p:extLst>
      <p:ext uri="{BB962C8B-B14F-4D97-AF65-F5344CB8AC3E}">
        <p14:creationId xmlns:p14="http://schemas.microsoft.com/office/powerpoint/2010/main" val="518271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12443</TotalTime>
  <Words>884</Words>
  <Application>Microsoft Office PowerPoint</Application>
  <PresentationFormat>On-screen Show (4:3)</PresentationFormat>
  <Paragraphs>144</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Custom Design</vt:lpstr>
      <vt:lpstr>PowerPoint Presentation</vt:lpstr>
      <vt:lpstr>PowerPoint Presentation</vt:lpstr>
      <vt:lpstr>Webinar Notes</vt:lpstr>
      <vt:lpstr>PowerPoint Presentation</vt:lpstr>
      <vt:lpstr>PowerPoint Presentation</vt:lpstr>
      <vt:lpstr>Getting Audited</vt:lpstr>
      <vt:lpstr>Getting Audited</vt:lpstr>
      <vt:lpstr>QUIZ QUESTION</vt:lpstr>
      <vt:lpstr>Calibration</vt:lpstr>
      <vt:lpstr>PowerPoint Presentation</vt:lpstr>
      <vt:lpstr>PowerPoint Presentation</vt:lpstr>
      <vt:lpstr>PowerPoint Presentation</vt:lpstr>
      <vt:lpstr>PowerPoint Presentation</vt:lpstr>
      <vt:lpstr>PowerPoint Presentation</vt:lpstr>
      <vt:lpstr>PowerPoint Presentation</vt:lpstr>
      <vt:lpstr>Applications Consulting</vt:lpstr>
      <vt:lpstr>PowerPoint Presentation</vt:lpstr>
      <vt:lpstr>Applications Consulting</vt:lpstr>
      <vt:lpstr>POLL QUESTION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HIPOT TESTING 101</dc:title>
  <dc:creator>Syed Abidi</dc:creator>
  <cp:lastModifiedBy>Syed Abidi</cp:lastModifiedBy>
  <cp:revision>392</cp:revision>
  <cp:lastPrinted>2015-10-26T23:02:58Z</cp:lastPrinted>
  <dcterms:created xsi:type="dcterms:W3CDTF">2014-04-29T01:02:24Z</dcterms:created>
  <dcterms:modified xsi:type="dcterms:W3CDTF">2017-07-11T19:32:11Z</dcterms:modified>
</cp:coreProperties>
</file>