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3"/>
  </p:notesMasterIdLst>
  <p:sldIdLst>
    <p:sldId id="349" r:id="rId2"/>
    <p:sldId id="341" r:id="rId3"/>
    <p:sldId id="291" r:id="rId4"/>
    <p:sldId id="344" r:id="rId5"/>
    <p:sldId id="313" r:id="rId6"/>
    <p:sldId id="329" r:id="rId7"/>
    <p:sldId id="318" r:id="rId8"/>
    <p:sldId id="316" r:id="rId9"/>
    <p:sldId id="317" r:id="rId10"/>
    <p:sldId id="347" r:id="rId11"/>
    <p:sldId id="346" r:id="rId12"/>
    <p:sldId id="289" r:id="rId13"/>
    <p:sldId id="322" r:id="rId14"/>
    <p:sldId id="323" r:id="rId15"/>
    <p:sldId id="324" r:id="rId16"/>
    <p:sldId id="328" r:id="rId17"/>
    <p:sldId id="340" r:id="rId18"/>
    <p:sldId id="335" r:id="rId19"/>
    <p:sldId id="336" r:id="rId20"/>
    <p:sldId id="333" r:id="rId21"/>
    <p:sldId id="338" r:id="rId22"/>
    <p:sldId id="337" r:id="rId23"/>
    <p:sldId id="290" r:id="rId24"/>
    <p:sldId id="320" r:id="rId25"/>
    <p:sldId id="325" r:id="rId26"/>
    <p:sldId id="326" r:id="rId27"/>
    <p:sldId id="350" r:id="rId28"/>
    <p:sldId id="332" r:id="rId29"/>
    <p:sldId id="348" r:id="rId30"/>
    <p:sldId id="342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958"/>
    <a:srgbClr val="87D6F4"/>
    <a:srgbClr val="5B9BD5"/>
    <a:srgbClr val="88D6F4"/>
    <a:srgbClr val="FF5D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21"/>
    <p:restoredTop sz="81824" autoAdjust="0"/>
  </p:normalViewPr>
  <p:slideViewPr>
    <p:cSldViewPr>
      <p:cViewPr>
        <p:scale>
          <a:sx n="110" d="100"/>
          <a:sy n="110" d="100"/>
        </p:scale>
        <p:origin x="-19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2BA79-38E2-4C2A-B000-2147F4CE65F9}" type="doc">
      <dgm:prSet loTypeId="urn:microsoft.com/office/officeart/2005/8/layout/lProcess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5B7370-9B5E-4A91-A47E-26FADEB9E115}">
      <dgm:prSet phldrT="[Text]" custT="1"/>
      <dgm:spPr>
        <a:solidFill>
          <a:srgbClr val="1C2A58"/>
        </a:solidFill>
      </dgm:spPr>
      <dgm:t>
        <a:bodyPr/>
        <a:lstStyle/>
        <a:p>
          <a: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Understanding the </a:t>
          </a:r>
          <a:r>
            <a:rPr lang="en-US" sz="1800" b="1" i="0" dirty="0" err="1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Hipot</a:t>
          </a:r>
          <a: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 test</a:t>
          </a:r>
          <a:endParaRPr lang="en-US" sz="1800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2D36B3DB-84EB-4ED9-AB64-A00054A6B139}" type="parTrans" cxnId="{FB755328-1956-4AA4-A94F-377170F76D5E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0DCDA38D-D2BB-4EEF-93D3-3EE200B3C68C}" type="sibTrans" cxnId="{FB755328-1956-4AA4-A94F-377170F76D5E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18D3F3E7-3703-4A15-A06B-794399891BAC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400" smtClean="0">
              <a:latin typeface="Avenir LT Std 35 Light" charset="0"/>
              <a:ea typeface="Avenir LT Std 35 Light" charset="0"/>
              <a:cs typeface="Avenir LT Std 35 Light" charset="0"/>
            </a:rPr>
            <a:t>What is hipot test?</a:t>
          </a:r>
          <a:endParaRPr lang="en-US" sz="1400" dirty="0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25D7DF4D-9130-4A44-ADFB-8176FE7D8B1C}" type="parTrans" cxnId="{82B0DBEF-FBAB-46C9-A0D0-BD7379843BAF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C856381B-790B-40BE-BDC2-83057149C552}" type="sibTrans" cxnId="{82B0DBEF-FBAB-46C9-A0D0-BD7379843BAF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DE9D18FA-0F78-4FB6-92AD-BD298FCF691A}">
      <dgm:prSet phldrT="[Text]" custT="1"/>
      <dgm:spPr>
        <a:solidFill>
          <a:srgbClr val="1C2A58"/>
        </a:solidFill>
      </dgm:spPr>
      <dgm:t>
        <a:bodyPr/>
        <a:lstStyle/>
        <a:p>
          <a:r>
            <a:rPr lang="en-US" sz="1800" b="1" i="0" dirty="0" err="1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Hipot</a:t>
          </a:r>
          <a: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 Test </a:t>
          </a:r>
          <a:b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</a:br>
          <a: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Requirements </a:t>
          </a:r>
          <a:endParaRPr lang="en-US" sz="1800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66B437D2-736B-404E-98A5-FCD6C485A3BD}" type="parTrans" cxnId="{98FB1F6F-CB75-429C-955B-D777212D48F8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414ED3D1-AE4F-4EFA-B35D-8B1D21C89EBB}" type="sibTrans" cxnId="{98FB1F6F-CB75-429C-955B-D777212D48F8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5EB4679D-0C6E-4212-932A-642742DB7863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>
              <a:latin typeface="Avenir LT Std 35 Light" charset="0"/>
              <a:ea typeface="Avenir LT Std 35 Light" charset="0"/>
              <a:cs typeface="Avenir LT Std 35 Light" charset="0"/>
            </a:rPr>
            <a:t>Test Parameters</a:t>
          </a:r>
          <a:endParaRPr lang="en-US" sz="1400" b="0" dirty="0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E8106485-B468-4E8F-9679-9455FEB1CEF4}" type="parTrans" cxnId="{9EC19953-092D-48B4-9C4F-B2133F5E1A4E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2133132E-98B0-49D6-969E-16E2074A86F1}" type="sibTrans" cxnId="{9EC19953-092D-48B4-9C4F-B2133F5E1A4E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032F7FF6-B87B-4F34-A7A8-48167B863E10}">
      <dgm:prSet phldrT="[Text]" custT="1"/>
      <dgm:spPr>
        <a:solidFill>
          <a:srgbClr val="1C2A58"/>
        </a:solidFill>
      </dgm:spPr>
      <dgm:t>
        <a:bodyPr/>
        <a:lstStyle/>
        <a:p>
          <a:r>
            <a:rPr lang="en-US" sz="1800" b="1" i="0" dirty="0" err="1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Hipot</a:t>
          </a:r>
          <a: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 Test </a:t>
          </a:r>
          <a:b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</a:br>
          <a: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Considerations </a:t>
          </a:r>
          <a:b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</a:br>
          <a:r>
            <a:rPr lang="en-US" sz="1800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and Failures</a:t>
          </a:r>
          <a:endParaRPr lang="en-US" sz="1800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07C85CBC-AC78-41AF-9B60-3CCDA4FF6E83}" type="parTrans" cxnId="{44A85283-D9B8-44B4-BDB0-FB7ED6FA2DB4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FD2ED0DD-ED8D-40B4-879B-ADB68A7E85ED}" type="sibTrans" cxnId="{44A85283-D9B8-44B4-BDB0-FB7ED6FA2DB4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8E7D2445-A833-45CE-9848-8D09A5D8FCCA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400" b="0" smtClean="0">
              <a:latin typeface="Avenir LT Std 35 Light" charset="0"/>
              <a:ea typeface="Avenir LT Std 35 Light" charset="0"/>
              <a:cs typeface="Avenir LT Std 35 Light" charset="0"/>
            </a:rPr>
            <a:t>Leakage Current and Dielectric Breakdown</a:t>
          </a:r>
          <a:endParaRPr lang="en-US" sz="1400" dirty="0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36BB2E99-7ECE-4E0B-A503-B8237E45095F}" type="parTrans" cxnId="{7BECAAC4-301F-4E25-877D-533AF2155138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C892075E-E518-4FA2-89A1-1B92EC33727C}" type="sibTrans" cxnId="{7BECAAC4-301F-4E25-877D-533AF2155138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1288FD46-7B43-42EB-BED3-02769ACCC33A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400" dirty="0" smtClean="0">
              <a:latin typeface="Avenir LT Std 35 Light" charset="0"/>
              <a:ea typeface="Avenir LT Std 35 Light" charset="0"/>
              <a:cs typeface="Avenir LT Std 35 Light" charset="0"/>
            </a:rPr>
            <a:t>What is tested?</a:t>
          </a:r>
          <a:endParaRPr lang="en-US" sz="1400" dirty="0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36859E79-67BE-4144-9AC6-6899AFE400F2}" type="parTrans" cxnId="{39439E8D-9593-4AF1-A8A3-84F85E5962FF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A6AE55C3-FA30-4E51-A7B0-A1D7C4D0EBFA}" type="sibTrans" cxnId="{39439E8D-9593-4AF1-A8A3-84F85E5962FF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6647BBB4-F742-486A-AC12-F220D3ED3B1D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400" smtClean="0">
              <a:latin typeface="Avenir LT Std 35 Light" charset="0"/>
              <a:ea typeface="Avenir LT Std 35 Light" charset="0"/>
              <a:cs typeface="Avenir LT Std 35 Light" charset="0"/>
            </a:rPr>
            <a:t>Arc Detection</a:t>
          </a:r>
          <a:endParaRPr lang="en-US" sz="1400" dirty="0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449A45BD-EE86-4D2E-B334-D55907E51E9C}" type="parTrans" cxnId="{04BE6710-0076-4A91-B511-184C3B32FFEB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E386941E-5F79-4194-A71A-D46C03F6D393}" type="sibTrans" cxnId="{04BE6710-0076-4A91-B511-184C3B32FFEB}">
      <dgm:prSet/>
      <dgm:spPr/>
      <dgm:t>
        <a:bodyPr/>
        <a:lstStyle/>
        <a:p>
          <a:endParaRPr lang="en-US">
            <a:latin typeface="Avenir LT Std 35 Light" charset="0"/>
            <a:ea typeface="Avenir LT Std 35 Light" charset="0"/>
            <a:cs typeface="Avenir LT Std 35 Light" charset="0"/>
          </a:endParaRPr>
        </a:p>
      </dgm:t>
    </dgm:pt>
    <dgm:pt modelId="{1437864F-D3BC-FF46-AB30-CC63AF7AE733}" type="pres">
      <dgm:prSet presAssocID="{A1D2BA79-38E2-4C2A-B000-2147F4CE65F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F08210-A5A8-3C40-8E6A-2055EBF902F2}" type="pres">
      <dgm:prSet presAssocID="{D45B7370-9B5E-4A91-A47E-26FADEB9E115}" presName="horFlow" presStyleCnt="0"/>
      <dgm:spPr/>
    </dgm:pt>
    <dgm:pt modelId="{183A9953-991A-9B4C-A497-974D6810EAFC}" type="pres">
      <dgm:prSet presAssocID="{D45B7370-9B5E-4A91-A47E-26FADEB9E115}" presName="bigChev" presStyleLbl="node1" presStyleIdx="0" presStyleCnt="3"/>
      <dgm:spPr/>
      <dgm:t>
        <a:bodyPr/>
        <a:lstStyle/>
        <a:p>
          <a:endParaRPr lang="en-US"/>
        </a:p>
      </dgm:t>
    </dgm:pt>
    <dgm:pt modelId="{3AAFA197-A948-9142-921C-449469C48AB9}" type="pres">
      <dgm:prSet presAssocID="{25D7DF4D-9130-4A44-ADFB-8176FE7D8B1C}" presName="parTrans" presStyleCnt="0"/>
      <dgm:spPr/>
    </dgm:pt>
    <dgm:pt modelId="{60B5E812-CB95-3748-AE23-2C14EF13F612}" type="pres">
      <dgm:prSet presAssocID="{18D3F3E7-3703-4A15-A06B-794399891BAC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791D5-4D36-3945-B15B-BE97232F2590}" type="pres">
      <dgm:prSet presAssocID="{C856381B-790B-40BE-BDC2-83057149C552}" presName="sibTrans" presStyleCnt="0"/>
      <dgm:spPr/>
    </dgm:pt>
    <dgm:pt modelId="{6F908007-AA7A-BF44-AC49-1D1EADDE664C}" type="pres">
      <dgm:prSet presAssocID="{1288FD46-7B43-42EB-BED3-02769ACCC33A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F8F0E-AEDB-7B4F-997E-FD5548B95F34}" type="pres">
      <dgm:prSet presAssocID="{D45B7370-9B5E-4A91-A47E-26FADEB9E115}" presName="vSp" presStyleCnt="0"/>
      <dgm:spPr/>
    </dgm:pt>
    <dgm:pt modelId="{D285A22D-9FA1-5042-915D-69BA411BFEB1}" type="pres">
      <dgm:prSet presAssocID="{DE9D18FA-0F78-4FB6-92AD-BD298FCF691A}" presName="horFlow" presStyleCnt="0"/>
      <dgm:spPr/>
    </dgm:pt>
    <dgm:pt modelId="{CD093165-FE07-9A44-BE0D-6F75795E2EC3}" type="pres">
      <dgm:prSet presAssocID="{DE9D18FA-0F78-4FB6-92AD-BD298FCF691A}" presName="bigChev" presStyleLbl="node1" presStyleIdx="1" presStyleCnt="3"/>
      <dgm:spPr/>
      <dgm:t>
        <a:bodyPr/>
        <a:lstStyle/>
        <a:p>
          <a:endParaRPr lang="en-US"/>
        </a:p>
      </dgm:t>
    </dgm:pt>
    <dgm:pt modelId="{A14D307D-E1D3-F540-ADB1-DFD62B6D2C48}" type="pres">
      <dgm:prSet presAssocID="{E8106485-B468-4E8F-9679-9455FEB1CEF4}" presName="parTrans" presStyleCnt="0"/>
      <dgm:spPr/>
    </dgm:pt>
    <dgm:pt modelId="{DD12D56D-33E4-0042-AFA5-666617776E01}" type="pres">
      <dgm:prSet presAssocID="{5EB4679D-0C6E-4212-932A-642742DB7863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F1756-11BB-1A4F-B635-E2185EDC851C}" type="pres">
      <dgm:prSet presAssocID="{DE9D18FA-0F78-4FB6-92AD-BD298FCF691A}" presName="vSp" presStyleCnt="0"/>
      <dgm:spPr/>
    </dgm:pt>
    <dgm:pt modelId="{473D97BF-1179-7C42-90EC-8789043BF0C7}" type="pres">
      <dgm:prSet presAssocID="{032F7FF6-B87B-4F34-A7A8-48167B863E10}" presName="horFlow" presStyleCnt="0"/>
      <dgm:spPr/>
    </dgm:pt>
    <dgm:pt modelId="{95B501AB-21BD-4F41-93E3-1B3E3F485A06}" type="pres">
      <dgm:prSet presAssocID="{032F7FF6-B87B-4F34-A7A8-48167B863E10}" presName="bigChev" presStyleLbl="node1" presStyleIdx="2" presStyleCnt="3"/>
      <dgm:spPr/>
      <dgm:t>
        <a:bodyPr/>
        <a:lstStyle/>
        <a:p>
          <a:endParaRPr lang="en-US"/>
        </a:p>
      </dgm:t>
    </dgm:pt>
    <dgm:pt modelId="{D526802F-6CD4-4243-82E5-6C4F3227DB3E}" type="pres">
      <dgm:prSet presAssocID="{36BB2E99-7ECE-4E0B-A503-B8237E45095F}" presName="parTrans" presStyleCnt="0"/>
      <dgm:spPr/>
    </dgm:pt>
    <dgm:pt modelId="{15F51FE5-14D4-004C-9185-57469BBC6170}" type="pres">
      <dgm:prSet presAssocID="{8E7D2445-A833-45CE-9848-8D09A5D8FCCA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96332-7E4E-8140-82AA-72A957A71C42}" type="pres">
      <dgm:prSet presAssocID="{C892075E-E518-4FA2-89A1-1B92EC33727C}" presName="sibTrans" presStyleCnt="0"/>
      <dgm:spPr/>
    </dgm:pt>
    <dgm:pt modelId="{047C798C-A6FB-5945-B057-F4CD68590EDF}" type="pres">
      <dgm:prSet presAssocID="{6647BBB4-F742-486A-AC12-F220D3ED3B1D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541133-18B9-0748-A2FB-7176B168BBFD}" type="presOf" srcId="{DE9D18FA-0F78-4FB6-92AD-BD298FCF691A}" destId="{CD093165-FE07-9A44-BE0D-6F75795E2EC3}" srcOrd="0" destOrd="0" presId="urn:microsoft.com/office/officeart/2005/8/layout/lProcess3"/>
    <dgm:cxn modelId="{944ED0AE-27BC-C14F-81F1-BDB41CDCAD04}" type="presOf" srcId="{D45B7370-9B5E-4A91-A47E-26FADEB9E115}" destId="{183A9953-991A-9B4C-A497-974D6810EAFC}" srcOrd="0" destOrd="0" presId="urn:microsoft.com/office/officeart/2005/8/layout/lProcess3"/>
    <dgm:cxn modelId="{44A85283-D9B8-44B4-BDB0-FB7ED6FA2DB4}" srcId="{A1D2BA79-38E2-4C2A-B000-2147F4CE65F9}" destId="{032F7FF6-B87B-4F34-A7A8-48167B863E10}" srcOrd="2" destOrd="0" parTransId="{07C85CBC-AC78-41AF-9B60-3CCDA4FF6E83}" sibTransId="{FD2ED0DD-ED8D-40B4-879B-ADB68A7E85ED}"/>
    <dgm:cxn modelId="{98FB1F6F-CB75-429C-955B-D777212D48F8}" srcId="{A1D2BA79-38E2-4C2A-B000-2147F4CE65F9}" destId="{DE9D18FA-0F78-4FB6-92AD-BD298FCF691A}" srcOrd="1" destOrd="0" parTransId="{66B437D2-736B-404E-98A5-FCD6C485A3BD}" sibTransId="{414ED3D1-AE4F-4EFA-B35D-8B1D21C89EBB}"/>
    <dgm:cxn modelId="{45E0B74B-CFBF-9D4A-873F-0639BBE52087}" type="presOf" srcId="{18D3F3E7-3703-4A15-A06B-794399891BAC}" destId="{60B5E812-CB95-3748-AE23-2C14EF13F612}" srcOrd="0" destOrd="0" presId="urn:microsoft.com/office/officeart/2005/8/layout/lProcess3"/>
    <dgm:cxn modelId="{DDC3ED61-4E2C-D940-AFA7-4548F3F4C5B9}" type="presOf" srcId="{6647BBB4-F742-486A-AC12-F220D3ED3B1D}" destId="{047C798C-A6FB-5945-B057-F4CD68590EDF}" srcOrd="0" destOrd="0" presId="urn:microsoft.com/office/officeart/2005/8/layout/lProcess3"/>
    <dgm:cxn modelId="{FB755328-1956-4AA4-A94F-377170F76D5E}" srcId="{A1D2BA79-38E2-4C2A-B000-2147F4CE65F9}" destId="{D45B7370-9B5E-4A91-A47E-26FADEB9E115}" srcOrd="0" destOrd="0" parTransId="{2D36B3DB-84EB-4ED9-AB64-A00054A6B139}" sibTransId="{0DCDA38D-D2BB-4EEF-93D3-3EE200B3C68C}"/>
    <dgm:cxn modelId="{9EC19953-092D-48B4-9C4F-B2133F5E1A4E}" srcId="{DE9D18FA-0F78-4FB6-92AD-BD298FCF691A}" destId="{5EB4679D-0C6E-4212-932A-642742DB7863}" srcOrd="0" destOrd="0" parTransId="{E8106485-B468-4E8F-9679-9455FEB1CEF4}" sibTransId="{2133132E-98B0-49D6-969E-16E2074A86F1}"/>
    <dgm:cxn modelId="{05124B31-6BC2-6344-B72F-B82CDDDF0D32}" type="presOf" srcId="{032F7FF6-B87B-4F34-A7A8-48167B863E10}" destId="{95B501AB-21BD-4F41-93E3-1B3E3F485A06}" srcOrd="0" destOrd="0" presId="urn:microsoft.com/office/officeart/2005/8/layout/lProcess3"/>
    <dgm:cxn modelId="{8321961D-8F60-ED4D-B3CE-75F6393ABAD7}" type="presOf" srcId="{8E7D2445-A833-45CE-9848-8D09A5D8FCCA}" destId="{15F51FE5-14D4-004C-9185-57469BBC6170}" srcOrd="0" destOrd="0" presId="urn:microsoft.com/office/officeart/2005/8/layout/lProcess3"/>
    <dgm:cxn modelId="{97D0CF4F-53D3-FC49-9098-DA53B9C30A4D}" type="presOf" srcId="{1288FD46-7B43-42EB-BED3-02769ACCC33A}" destId="{6F908007-AA7A-BF44-AC49-1D1EADDE664C}" srcOrd="0" destOrd="0" presId="urn:microsoft.com/office/officeart/2005/8/layout/lProcess3"/>
    <dgm:cxn modelId="{04BE6710-0076-4A91-B511-184C3B32FFEB}" srcId="{032F7FF6-B87B-4F34-A7A8-48167B863E10}" destId="{6647BBB4-F742-486A-AC12-F220D3ED3B1D}" srcOrd="1" destOrd="0" parTransId="{449A45BD-EE86-4D2E-B334-D55907E51E9C}" sibTransId="{E386941E-5F79-4194-A71A-D46C03F6D393}"/>
    <dgm:cxn modelId="{39439E8D-9593-4AF1-A8A3-84F85E5962FF}" srcId="{D45B7370-9B5E-4A91-A47E-26FADEB9E115}" destId="{1288FD46-7B43-42EB-BED3-02769ACCC33A}" srcOrd="1" destOrd="0" parTransId="{36859E79-67BE-4144-9AC6-6899AFE400F2}" sibTransId="{A6AE55C3-FA30-4E51-A7B0-A1D7C4D0EBFA}"/>
    <dgm:cxn modelId="{82B0DBEF-FBAB-46C9-A0D0-BD7379843BAF}" srcId="{D45B7370-9B5E-4A91-A47E-26FADEB9E115}" destId="{18D3F3E7-3703-4A15-A06B-794399891BAC}" srcOrd="0" destOrd="0" parTransId="{25D7DF4D-9130-4A44-ADFB-8176FE7D8B1C}" sibTransId="{C856381B-790B-40BE-BDC2-83057149C552}"/>
    <dgm:cxn modelId="{7BECAAC4-301F-4E25-877D-533AF2155138}" srcId="{032F7FF6-B87B-4F34-A7A8-48167B863E10}" destId="{8E7D2445-A833-45CE-9848-8D09A5D8FCCA}" srcOrd="0" destOrd="0" parTransId="{36BB2E99-7ECE-4E0B-A503-B8237E45095F}" sibTransId="{C892075E-E518-4FA2-89A1-1B92EC33727C}"/>
    <dgm:cxn modelId="{31F79D38-145A-9D4D-8D98-007FECCC1277}" type="presOf" srcId="{5EB4679D-0C6E-4212-932A-642742DB7863}" destId="{DD12D56D-33E4-0042-AFA5-666617776E01}" srcOrd="0" destOrd="0" presId="urn:microsoft.com/office/officeart/2005/8/layout/lProcess3"/>
    <dgm:cxn modelId="{8AD85162-4D91-474A-B603-B8720195CE77}" type="presOf" srcId="{A1D2BA79-38E2-4C2A-B000-2147F4CE65F9}" destId="{1437864F-D3BC-FF46-AB30-CC63AF7AE733}" srcOrd="0" destOrd="0" presId="urn:microsoft.com/office/officeart/2005/8/layout/lProcess3"/>
    <dgm:cxn modelId="{6D9A180A-1A7A-6E4A-A36B-54A89F8045B6}" type="presParOf" srcId="{1437864F-D3BC-FF46-AB30-CC63AF7AE733}" destId="{4EF08210-A5A8-3C40-8E6A-2055EBF902F2}" srcOrd="0" destOrd="0" presId="urn:microsoft.com/office/officeart/2005/8/layout/lProcess3"/>
    <dgm:cxn modelId="{347D61A3-446F-9144-A2D4-DCC73070E734}" type="presParOf" srcId="{4EF08210-A5A8-3C40-8E6A-2055EBF902F2}" destId="{183A9953-991A-9B4C-A497-974D6810EAFC}" srcOrd="0" destOrd="0" presId="urn:microsoft.com/office/officeart/2005/8/layout/lProcess3"/>
    <dgm:cxn modelId="{7C45975A-B8DD-C74D-B86F-525CA5354F43}" type="presParOf" srcId="{4EF08210-A5A8-3C40-8E6A-2055EBF902F2}" destId="{3AAFA197-A948-9142-921C-449469C48AB9}" srcOrd="1" destOrd="0" presId="urn:microsoft.com/office/officeart/2005/8/layout/lProcess3"/>
    <dgm:cxn modelId="{B45F9C6F-C490-3C45-88D0-CE5E574BB9EC}" type="presParOf" srcId="{4EF08210-A5A8-3C40-8E6A-2055EBF902F2}" destId="{60B5E812-CB95-3748-AE23-2C14EF13F612}" srcOrd="2" destOrd="0" presId="urn:microsoft.com/office/officeart/2005/8/layout/lProcess3"/>
    <dgm:cxn modelId="{D75246BC-0BB4-1E45-B3D2-940AB9DAAD81}" type="presParOf" srcId="{4EF08210-A5A8-3C40-8E6A-2055EBF902F2}" destId="{A97791D5-4D36-3945-B15B-BE97232F2590}" srcOrd="3" destOrd="0" presId="urn:microsoft.com/office/officeart/2005/8/layout/lProcess3"/>
    <dgm:cxn modelId="{90CA643E-71C2-9345-AED7-9AA50DA2F037}" type="presParOf" srcId="{4EF08210-A5A8-3C40-8E6A-2055EBF902F2}" destId="{6F908007-AA7A-BF44-AC49-1D1EADDE664C}" srcOrd="4" destOrd="0" presId="urn:microsoft.com/office/officeart/2005/8/layout/lProcess3"/>
    <dgm:cxn modelId="{AE3CE672-8BCB-574B-95A0-754765AAC3AD}" type="presParOf" srcId="{1437864F-D3BC-FF46-AB30-CC63AF7AE733}" destId="{716F8F0E-AEDB-7B4F-997E-FD5548B95F34}" srcOrd="1" destOrd="0" presId="urn:microsoft.com/office/officeart/2005/8/layout/lProcess3"/>
    <dgm:cxn modelId="{0CF445C1-B836-CB4B-9C47-0E4ED19A9477}" type="presParOf" srcId="{1437864F-D3BC-FF46-AB30-CC63AF7AE733}" destId="{D285A22D-9FA1-5042-915D-69BA411BFEB1}" srcOrd="2" destOrd="0" presId="urn:microsoft.com/office/officeart/2005/8/layout/lProcess3"/>
    <dgm:cxn modelId="{B6D9AAF6-829A-7C48-A32F-66DA7B62609A}" type="presParOf" srcId="{D285A22D-9FA1-5042-915D-69BA411BFEB1}" destId="{CD093165-FE07-9A44-BE0D-6F75795E2EC3}" srcOrd="0" destOrd="0" presId="urn:microsoft.com/office/officeart/2005/8/layout/lProcess3"/>
    <dgm:cxn modelId="{633936D4-EC2C-8146-BE5A-F0D2CBAE90AE}" type="presParOf" srcId="{D285A22D-9FA1-5042-915D-69BA411BFEB1}" destId="{A14D307D-E1D3-F540-ADB1-DFD62B6D2C48}" srcOrd="1" destOrd="0" presId="urn:microsoft.com/office/officeart/2005/8/layout/lProcess3"/>
    <dgm:cxn modelId="{E6560B4B-F980-A34D-A5C9-C731145F98B1}" type="presParOf" srcId="{D285A22D-9FA1-5042-915D-69BA411BFEB1}" destId="{DD12D56D-33E4-0042-AFA5-666617776E01}" srcOrd="2" destOrd="0" presId="urn:microsoft.com/office/officeart/2005/8/layout/lProcess3"/>
    <dgm:cxn modelId="{E7708315-CD75-2047-A39C-8673AEB35811}" type="presParOf" srcId="{1437864F-D3BC-FF46-AB30-CC63AF7AE733}" destId="{3D9F1756-11BB-1A4F-B635-E2185EDC851C}" srcOrd="3" destOrd="0" presId="urn:microsoft.com/office/officeart/2005/8/layout/lProcess3"/>
    <dgm:cxn modelId="{230F0AC3-69CF-294C-A97B-DD87E5641459}" type="presParOf" srcId="{1437864F-D3BC-FF46-AB30-CC63AF7AE733}" destId="{473D97BF-1179-7C42-90EC-8789043BF0C7}" srcOrd="4" destOrd="0" presId="urn:microsoft.com/office/officeart/2005/8/layout/lProcess3"/>
    <dgm:cxn modelId="{34066A4A-481B-0E48-8154-6E734E6B6360}" type="presParOf" srcId="{473D97BF-1179-7C42-90EC-8789043BF0C7}" destId="{95B501AB-21BD-4F41-93E3-1B3E3F485A06}" srcOrd="0" destOrd="0" presId="urn:microsoft.com/office/officeart/2005/8/layout/lProcess3"/>
    <dgm:cxn modelId="{837041B2-9122-FA44-8511-0EBED822FEC5}" type="presParOf" srcId="{473D97BF-1179-7C42-90EC-8789043BF0C7}" destId="{D526802F-6CD4-4243-82E5-6C4F3227DB3E}" srcOrd="1" destOrd="0" presId="urn:microsoft.com/office/officeart/2005/8/layout/lProcess3"/>
    <dgm:cxn modelId="{57FA4C2C-BCC7-4A44-A708-AA4B74A75E56}" type="presParOf" srcId="{473D97BF-1179-7C42-90EC-8789043BF0C7}" destId="{15F51FE5-14D4-004C-9185-57469BBC6170}" srcOrd="2" destOrd="0" presId="urn:microsoft.com/office/officeart/2005/8/layout/lProcess3"/>
    <dgm:cxn modelId="{C4655D44-0C27-1A43-9640-B245E7EF86B7}" type="presParOf" srcId="{473D97BF-1179-7C42-90EC-8789043BF0C7}" destId="{23996332-7E4E-8140-82AA-72A957A71C42}" srcOrd="3" destOrd="0" presId="urn:microsoft.com/office/officeart/2005/8/layout/lProcess3"/>
    <dgm:cxn modelId="{FAE540F4-0A2D-264E-A910-98CEC2EF8EB7}" type="presParOf" srcId="{473D97BF-1179-7C42-90EC-8789043BF0C7}" destId="{047C798C-A6FB-5945-B057-F4CD68590ED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A390C-C2E1-4AD9-B8CD-90ACDABDB4FC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D1F76-CE2C-4526-9D04-884B03329E86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8C317927-1600-4BE0-AA11-BD500324C4B3}" type="parTrans" cxnId="{412FEDC0-0074-482A-8AD9-5973B02B5DDF}">
      <dgm:prSet/>
      <dgm:spPr/>
      <dgm:t>
        <a:bodyPr/>
        <a:lstStyle/>
        <a:p>
          <a:endParaRPr lang="en-US"/>
        </a:p>
      </dgm:t>
    </dgm:pt>
    <dgm:pt modelId="{11D0059A-2D93-4EB8-8DD4-62834B89DA25}" type="sibTrans" cxnId="{412FEDC0-0074-482A-8AD9-5973B02B5DDF}">
      <dgm:prSet/>
      <dgm:spPr/>
      <dgm:t>
        <a:bodyPr/>
        <a:lstStyle/>
        <a:p>
          <a:endParaRPr lang="en-US"/>
        </a:p>
      </dgm:t>
    </dgm:pt>
    <dgm:pt modelId="{7068CD53-9878-418C-8382-AF31C105B0BA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Grounding of electrical products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A3F289E2-0375-47CA-A5A4-E9D59829A13A}" type="parTrans" cxnId="{7BB7B52C-15DB-4BFB-9CE9-09E4C4CD915E}">
      <dgm:prSet/>
      <dgm:spPr/>
      <dgm:t>
        <a:bodyPr/>
        <a:lstStyle/>
        <a:p>
          <a:endParaRPr lang="en-US"/>
        </a:p>
      </dgm:t>
    </dgm:pt>
    <dgm:pt modelId="{3612C376-5329-4DF3-B2D0-377F8771B746}" type="sibTrans" cxnId="{7BB7B52C-15DB-4BFB-9CE9-09E4C4CD915E}">
      <dgm:prSet/>
      <dgm:spPr/>
      <dgm:t>
        <a:bodyPr/>
        <a:lstStyle/>
        <a:p>
          <a:endParaRPr lang="en-US"/>
        </a:p>
      </dgm:t>
    </dgm:pt>
    <dgm:pt modelId="{BE946FDE-1E19-4F07-8EDD-7968BD2BD8A6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Bond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38FCAF16-AF52-4132-909F-CE6A49C46008}" type="parTrans" cxnId="{EDDF225C-081B-48D8-A041-D19F5B889FC7}">
      <dgm:prSet/>
      <dgm:spPr/>
      <dgm:t>
        <a:bodyPr/>
        <a:lstStyle/>
        <a:p>
          <a:endParaRPr lang="en-US"/>
        </a:p>
      </dgm:t>
    </dgm:pt>
    <dgm:pt modelId="{5A711BE9-1210-4FC8-A5B0-A684D285B109}" type="sibTrans" cxnId="{EDDF225C-081B-48D8-A041-D19F5B889FC7}">
      <dgm:prSet/>
      <dgm:spPr/>
      <dgm:t>
        <a:bodyPr/>
        <a:lstStyle/>
        <a:p>
          <a:endParaRPr lang="en-US"/>
        </a:p>
      </dgm:t>
    </dgm:pt>
    <dgm:pt modelId="{3298354C-2DEE-4F01-9E63-6078D3B6B14C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The Ground Bond Test – What is it?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16A96988-217E-4EA6-88A5-A49CADFE5621}" type="parTrans" cxnId="{C4FFB29F-DD1A-4CAC-AD5F-0A1CFE5401D4}">
      <dgm:prSet/>
      <dgm:spPr/>
      <dgm:t>
        <a:bodyPr/>
        <a:lstStyle/>
        <a:p>
          <a:endParaRPr lang="en-US"/>
        </a:p>
      </dgm:t>
    </dgm:pt>
    <dgm:pt modelId="{C3075582-5057-4C3A-AD2E-9A71D3C561AE}" type="sibTrans" cxnId="{C4FFB29F-DD1A-4CAC-AD5F-0A1CFE5401D4}">
      <dgm:prSet/>
      <dgm:spPr/>
      <dgm:t>
        <a:bodyPr/>
        <a:lstStyle/>
        <a:p>
          <a:endParaRPr lang="en-US"/>
        </a:p>
      </dgm:t>
    </dgm:pt>
    <dgm:pt modelId="{AB583586-E8D0-4473-BB65-E6CD12803B57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Continuity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D12DA1BD-D04A-4A2A-9CD0-7B4B803BBFFB}" type="parTrans" cxnId="{5CEE9FC3-CD54-498A-A30D-C6C8068DADC9}">
      <dgm:prSet/>
      <dgm:spPr/>
      <dgm:t>
        <a:bodyPr/>
        <a:lstStyle/>
        <a:p>
          <a:endParaRPr lang="en-US"/>
        </a:p>
      </dgm:t>
    </dgm:pt>
    <dgm:pt modelId="{AF55045C-8C83-471B-B1A0-02C5EB659EBD}" type="sibTrans" cxnId="{5CEE9FC3-CD54-498A-A30D-C6C8068DADC9}">
      <dgm:prSet/>
      <dgm:spPr/>
      <dgm:t>
        <a:bodyPr/>
        <a:lstStyle/>
        <a:p>
          <a:endParaRPr lang="en-US"/>
        </a:p>
      </dgm:t>
    </dgm:pt>
    <dgm:pt modelId="{8DF89976-6401-47C1-A1F4-2EE75680E0F1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The Ground Continuity Test – What is it?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CEE839B3-01EE-4171-90C3-C0C721B06574}" type="parTrans" cxnId="{D1AE4327-8BF3-4A0E-8839-0D6C4C6C6B31}">
      <dgm:prSet/>
      <dgm:spPr/>
      <dgm:t>
        <a:bodyPr/>
        <a:lstStyle/>
        <a:p>
          <a:endParaRPr lang="en-US"/>
        </a:p>
      </dgm:t>
    </dgm:pt>
    <dgm:pt modelId="{5C7B59E1-B353-4F41-8D7E-0EABAF1EAE62}" type="sibTrans" cxnId="{D1AE4327-8BF3-4A0E-8839-0D6C4C6C6B31}">
      <dgm:prSet/>
      <dgm:spPr/>
      <dgm:t>
        <a:bodyPr/>
        <a:lstStyle/>
        <a:p>
          <a:endParaRPr lang="en-US"/>
        </a:p>
      </dgm:t>
    </dgm:pt>
    <dgm:pt modelId="{DDADC639-89CB-47D7-8103-4D13C5D84E69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Bond Vs. Continuity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F122A736-7086-42F5-86BB-7991EBFE8BD0}" type="parTrans" cxnId="{0F4206FE-2634-4B2D-9327-41EE92558EE5}">
      <dgm:prSet/>
      <dgm:spPr/>
      <dgm:t>
        <a:bodyPr/>
        <a:lstStyle/>
        <a:p>
          <a:endParaRPr lang="en-US"/>
        </a:p>
      </dgm:t>
    </dgm:pt>
    <dgm:pt modelId="{C4EF43B0-B661-45B4-8F53-34B44FC10779}" type="sibTrans" cxnId="{0F4206FE-2634-4B2D-9327-41EE92558EE5}">
      <dgm:prSet/>
      <dgm:spPr/>
      <dgm:t>
        <a:bodyPr/>
        <a:lstStyle/>
        <a:p>
          <a:endParaRPr lang="en-US"/>
        </a:p>
      </dgm:t>
    </dgm:pt>
    <dgm:pt modelId="{2789C45B-3FEA-43F2-9799-81F24ACBA328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Comparing the Ground Bond and Ground Continuity tests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B37E4A26-3B71-4C3A-81D0-B34AA3BD96E9}" type="parTrans" cxnId="{62AE91FE-2EDD-4F08-97E3-F92593375501}">
      <dgm:prSet/>
      <dgm:spPr/>
      <dgm:t>
        <a:bodyPr/>
        <a:lstStyle/>
        <a:p>
          <a:endParaRPr lang="en-US"/>
        </a:p>
      </dgm:t>
    </dgm:pt>
    <dgm:pt modelId="{D6AD3FB4-5534-471D-8863-498A3A7A95E7}" type="sibTrans" cxnId="{62AE91FE-2EDD-4F08-97E3-F92593375501}">
      <dgm:prSet/>
      <dgm:spPr/>
      <dgm:t>
        <a:bodyPr/>
        <a:lstStyle/>
        <a:p>
          <a:endParaRPr lang="en-US"/>
        </a:p>
      </dgm:t>
    </dgm:pt>
    <dgm:pt modelId="{ADF7C2F7-6C3C-491E-A2D0-F440AC285EA4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Class I vs. Class II products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A0356CC8-C394-4A19-BC98-6724D048CB7A}" type="parTrans" cxnId="{B4AEE1FC-C0FD-46FF-A861-0657DD7862BF}">
      <dgm:prSet/>
      <dgm:spPr/>
      <dgm:t>
        <a:bodyPr/>
        <a:lstStyle/>
        <a:p>
          <a:endParaRPr lang="en-US"/>
        </a:p>
      </dgm:t>
    </dgm:pt>
    <dgm:pt modelId="{52D9107B-141F-4075-8A88-BACDF81744EA}" type="sibTrans" cxnId="{B4AEE1FC-C0FD-46FF-A861-0657DD7862BF}">
      <dgm:prSet/>
      <dgm:spPr/>
      <dgm:t>
        <a:bodyPr/>
        <a:lstStyle/>
        <a:p>
          <a:endParaRPr lang="en-US"/>
        </a:p>
      </dgm:t>
    </dgm:pt>
    <dgm:pt modelId="{5612C97C-BA7C-46C6-B838-8A8F31899CDA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What is Ground?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F38A36E0-81F1-42C9-BAB4-5DA37337AA24}" type="parTrans" cxnId="{ED6EF515-52C7-4346-B6F9-8A789D16C7AF}">
      <dgm:prSet/>
      <dgm:spPr/>
      <dgm:t>
        <a:bodyPr/>
        <a:lstStyle/>
        <a:p>
          <a:endParaRPr lang="en-US"/>
        </a:p>
      </dgm:t>
    </dgm:pt>
    <dgm:pt modelId="{0600352F-C145-401D-AFC0-2CE729B30E70}" type="sibTrans" cxnId="{ED6EF515-52C7-4346-B6F9-8A789D16C7AF}">
      <dgm:prSet/>
      <dgm:spPr/>
      <dgm:t>
        <a:bodyPr/>
        <a:lstStyle/>
        <a:p>
          <a:endParaRPr lang="en-US"/>
        </a:p>
      </dgm:t>
    </dgm:pt>
    <dgm:pt modelId="{6962E751-DD8A-4F67-BAD1-676E9C36CFF2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Bond Testing Examples	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E2D7F3E1-C2DA-45F9-8933-E56FBDF362FC}" type="parTrans" cxnId="{49963851-B22D-44EA-8D48-809898AEE25A}">
      <dgm:prSet/>
      <dgm:spPr/>
      <dgm:t>
        <a:bodyPr/>
        <a:lstStyle/>
        <a:p>
          <a:endParaRPr lang="en-US"/>
        </a:p>
      </dgm:t>
    </dgm:pt>
    <dgm:pt modelId="{90713261-3B88-4297-9A8D-378AFFAC71E2}" type="sibTrans" cxnId="{49963851-B22D-44EA-8D48-809898AEE25A}">
      <dgm:prSet/>
      <dgm:spPr/>
      <dgm:t>
        <a:bodyPr/>
        <a:lstStyle/>
        <a:p>
          <a:endParaRPr lang="en-US"/>
        </a:p>
      </dgm:t>
    </dgm:pt>
    <dgm:pt modelId="{5E14B310-BED4-4F15-9851-52122B2F0C77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Continuity Testing Examples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72C4BF9A-2D61-4855-B5DB-38471281226B}" type="parTrans" cxnId="{979AE9BB-EF0A-46D6-A5DE-3DADF11391DD}">
      <dgm:prSet/>
      <dgm:spPr/>
      <dgm:t>
        <a:bodyPr/>
        <a:lstStyle/>
        <a:p>
          <a:endParaRPr lang="en-US"/>
        </a:p>
      </dgm:t>
    </dgm:pt>
    <dgm:pt modelId="{40703D7E-100C-49A7-826F-60033E30013A}" type="sibTrans" cxnId="{979AE9BB-EF0A-46D6-A5DE-3DADF11391DD}">
      <dgm:prSet/>
      <dgm:spPr/>
      <dgm:t>
        <a:bodyPr/>
        <a:lstStyle/>
        <a:p>
          <a:endParaRPr lang="en-US"/>
        </a:p>
      </dgm:t>
    </dgm:pt>
    <dgm:pt modelId="{57B424CC-AC55-42FE-98F9-1EBCCA0F94CE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Bond Standards Information 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80BD15B4-052A-46F4-A6CC-8ED36A15E441}" type="parTrans" cxnId="{D3B0D8AE-4A72-4A44-8A28-F2ABF7F02B0D}">
      <dgm:prSet/>
      <dgm:spPr/>
      <dgm:t>
        <a:bodyPr/>
        <a:lstStyle/>
        <a:p>
          <a:endParaRPr lang="en-US"/>
        </a:p>
      </dgm:t>
    </dgm:pt>
    <dgm:pt modelId="{8391C6BD-48CD-47BC-A981-98B9768266D0}" type="sibTrans" cxnId="{D3B0D8AE-4A72-4A44-8A28-F2ABF7F02B0D}">
      <dgm:prSet/>
      <dgm:spPr/>
      <dgm:t>
        <a:bodyPr/>
        <a:lstStyle/>
        <a:p>
          <a:endParaRPr lang="en-US"/>
        </a:p>
      </dgm:t>
    </dgm:pt>
    <dgm:pt modelId="{DCEE1291-F91D-4176-AC0A-7B0972F1FD87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Continuity Standards Information 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174081C1-4008-4BC1-9A67-CA380E0B83BE}" type="parTrans" cxnId="{EA6929AF-3916-422F-ACE2-422FC397A5CB}">
      <dgm:prSet/>
      <dgm:spPr/>
      <dgm:t>
        <a:bodyPr/>
        <a:lstStyle/>
        <a:p>
          <a:endParaRPr lang="en-US"/>
        </a:p>
      </dgm:t>
    </dgm:pt>
    <dgm:pt modelId="{805FACBB-FF3B-4B0A-B915-18AA66779758}" type="sibTrans" cxnId="{EA6929AF-3916-422F-ACE2-422FC397A5CB}">
      <dgm:prSet/>
      <dgm:spPr/>
      <dgm:t>
        <a:bodyPr/>
        <a:lstStyle/>
        <a:p>
          <a:endParaRPr lang="en-US"/>
        </a:p>
      </dgm:t>
    </dgm:pt>
    <dgm:pt modelId="{78745DD1-398D-43E1-8A66-5C1E9949CA96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Example of Ground Bond vs Ground Continuity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457BF97B-82BB-40DE-8FE9-E9E3071DE01F}" type="sibTrans" cxnId="{F4667890-A220-4ED6-8C5B-FED4193E758D}">
      <dgm:prSet/>
      <dgm:spPr/>
      <dgm:t>
        <a:bodyPr/>
        <a:lstStyle/>
        <a:p>
          <a:endParaRPr lang="en-US"/>
        </a:p>
      </dgm:t>
    </dgm:pt>
    <dgm:pt modelId="{6CEAC8A6-8B78-4880-A6AE-299FC6B5E6EE}" type="parTrans" cxnId="{F4667890-A220-4ED6-8C5B-FED4193E758D}">
      <dgm:prSet/>
      <dgm:spPr/>
      <dgm:t>
        <a:bodyPr/>
        <a:lstStyle/>
        <a:p>
          <a:endParaRPr lang="en-US"/>
        </a:p>
      </dgm:t>
    </dgm:pt>
    <dgm:pt modelId="{BE80AFF7-F8A4-4CA9-A747-43AC62EBCC98}" type="pres">
      <dgm:prSet presAssocID="{2F6A390C-C2E1-4AD9-B8CD-90ACDABDB4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D10087-5063-427D-A1C9-E4BBDDD3DA52}" type="pres">
      <dgm:prSet presAssocID="{052D1F76-CE2C-4526-9D04-884B03329E86}" presName="composite" presStyleCnt="0"/>
      <dgm:spPr/>
      <dgm:t>
        <a:bodyPr/>
        <a:lstStyle/>
        <a:p>
          <a:endParaRPr lang="en-US"/>
        </a:p>
      </dgm:t>
    </dgm:pt>
    <dgm:pt modelId="{6A78D800-5E88-4F8B-994A-C70D1D66D931}" type="pres">
      <dgm:prSet presAssocID="{052D1F76-CE2C-4526-9D04-884B03329E8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D72FD-E2D6-43AC-9CB5-20397246854E}" type="pres">
      <dgm:prSet presAssocID="{052D1F76-CE2C-4526-9D04-884B03329E86}" presName="descendantText" presStyleLbl="alignAcc1" presStyleIdx="0" presStyleCnt="4" custLinFactNeighborX="295" custLinFactNeighborY="-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DBFE6-3A32-413A-84ED-CC67780381BD}" type="pres">
      <dgm:prSet presAssocID="{11D0059A-2D93-4EB8-8DD4-62834B89DA25}" presName="sp" presStyleCnt="0"/>
      <dgm:spPr/>
      <dgm:t>
        <a:bodyPr/>
        <a:lstStyle/>
        <a:p>
          <a:endParaRPr lang="en-US"/>
        </a:p>
      </dgm:t>
    </dgm:pt>
    <dgm:pt modelId="{AA6B26C1-F18D-4EFD-806D-BF09B410D3EE}" type="pres">
      <dgm:prSet presAssocID="{BE946FDE-1E19-4F07-8EDD-7968BD2BD8A6}" presName="composite" presStyleCnt="0"/>
      <dgm:spPr/>
      <dgm:t>
        <a:bodyPr/>
        <a:lstStyle/>
        <a:p>
          <a:endParaRPr lang="en-US"/>
        </a:p>
      </dgm:t>
    </dgm:pt>
    <dgm:pt modelId="{87534ECD-E384-4CB1-87B5-3FE63FFAE540}" type="pres">
      <dgm:prSet presAssocID="{BE946FDE-1E19-4F07-8EDD-7968BD2BD8A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3734C-A429-4F8F-B8A0-CB59D8F8BA3D}" type="pres">
      <dgm:prSet presAssocID="{BE946FDE-1E19-4F07-8EDD-7968BD2BD8A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753AA-CC91-4152-8533-5E68636FDBF0}" type="pres">
      <dgm:prSet presAssocID="{5A711BE9-1210-4FC8-A5B0-A684D285B109}" presName="sp" presStyleCnt="0"/>
      <dgm:spPr/>
      <dgm:t>
        <a:bodyPr/>
        <a:lstStyle/>
        <a:p>
          <a:endParaRPr lang="en-US"/>
        </a:p>
      </dgm:t>
    </dgm:pt>
    <dgm:pt modelId="{26021CE7-8CAD-48DD-AA9D-25FE29DE9D45}" type="pres">
      <dgm:prSet presAssocID="{AB583586-E8D0-4473-BB65-E6CD12803B57}" presName="composite" presStyleCnt="0"/>
      <dgm:spPr/>
      <dgm:t>
        <a:bodyPr/>
        <a:lstStyle/>
        <a:p>
          <a:endParaRPr lang="en-US"/>
        </a:p>
      </dgm:t>
    </dgm:pt>
    <dgm:pt modelId="{145EB12B-55C4-473C-8831-570D7244AE7B}" type="pres">
      <dgm:prSet presAssocID="{AB583586-E8D0-4473-BB65-E6CD12803B5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ABA72-09F1-40ED-96D7-7CC00E0F8DD6}" type="pres">
      <dgm:prSet presAssocID="{AB583586-E8D0-4473-BB65-E6CD12803B5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33C1D-730B-4AFF-A77D-8685333EA6F0}" type="pres">
      <dgm:prSet presAssocID="{AF55045C-8C83-471B-B1A0-02C5EB659EBD}" presName="sp" presStyleCnt="0"/>
      <dgm:spPr/>
      <dgm:t>
        <a:bodyPr/>
        <a:lstStyle/>
        <a:p>
          <a:endParaRPr lang="en-US"/>
        </a:p>
      </dgm:t>
    </dgm:pt>
    <dgm:pt modelId="{C7081683-D2B3-4A7F-89E9-F3409DBAD9A3}" type="pres">
      <dgm:prSet presAssocID="{DDADC639-89CB-47D7-8103-4D13C5D84E69}" presName="composite" presStyleCnt="0"/>
      <dgm:spPr/>
      <dgm:t>
        <a:bodyPr/>
        <a:lstStyle/>
        <a:p>
          <a:endParaRPr lang="en-US"/>
        </a:p>
      </dgm:t>
    </dgm:pt>
    <dgm:pt modelId="{B75D015A-6BA4-46E4-AA42-CB937354F2D9}" type="pres">
      <dgm:prSet presAssocID="{DDADC639-89CB-47D7-8103-4D13C5D84E6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6FD2D-5F9E-4C6B-A171-2E7011BD1D1C}" type="pres">
      <dgm:prSet presAssocID="{DDADC639-89CB-47D7-8103-4D13C5D84E6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D8484E-A04B-4ED4-98BA-29B76E08C601}" type="presOf" srcId="{5612C97C-BA7C-46C6-B838-8A8F31899CDA}" destId="{791D72FD-E2D6-43AC-9CB5-20397246854E}" srcOrd="0" destOrd="0" presId="urn:microsoft.com/office/officeart/2005/8/layout/chevron2"/>
    <dgm:cxn modelId="{49963851-B22D-44EA-8D48-809898AEE25A}" srcId="{BE946FDE-1E19-4F07-8EDD-7968BD2BD8A6}" destId="{6962E751-DD8A-4F67-BAD1-676E9C36CFF2}" srcOrd="2" destOrd="0" parTransId="{E2D7F3E1-C2DA-45F9-8933-E56FBDF362FC}" sibTransId="{90713261-3B88-4297-9A8D-378AFFAC71E2}"/>
    <dgm:cxn modelId="{8C6E0EB6-2BD7-42EB-9672-E196A5CE2EDD}" type="presOf" srcId="{2789C45B-3FEA-43F2-9799-81F24ACBA328}" destId="{D536FD2D-5F9E-4C6B-A171-2E7011BD1D1C}" srcOrd="0" destOrd="0" presId="urn:microsoft.com/office/officeart/2005/8/layout/chevron2"/>
    <dgm:cxn modelId="{D3B0D8AE-4A72-4A44-8A28-F2ABF7F02B0D}" srcId="{BE946FDE-1E19-4F07-8EDD-7968BD2BD8A6}" destId="{57B424CC-AC55-42FE-98F9-1EBCCA0F94CE}" srcOrd="1" destOrd="0" parTransId="{80BD15B4-052A-46F4-A6CC-8ED36A15E441}" sibTransId="{8391C6BD-48CD-47BC-A981-98B9768266D0}"/>
    <dgm:cxn modelId="{B4AEE1FC-C0FD-46FF-A861-0657DD7862BF}" srcId="{052D1F76-CE2C-4526-9D04-884B03329E86}" destId="{ADF7C2F7-6C3C-491E-A2D0-F440AC285EA4}" srcOrd="2" destOrd="0" parTransId="{A0356CC8-C394-4A19-BC98-6724D048CB7A}" sibTransId="{52D9107B-141F-4075-8A88-BACDF81744EA}"/>
    <dgm:cxn modelId="{6200EFAB-634B-47E9-955E-0F93D44715D4}" type="presOf" srcId="{7068CD53-9878-418C-8382-AF31C105B0BA}" destId="{791D72FD-E2D6-43AC-9CB5-20397246854E}" srcOrd="0" destOrd="1" presId="urn:microsoft.com/office/officeart/2005/8/layout/chevron2"/>
    <dgm:cxn modelId="{D1AE4327-8BF3-4A0E-8839-0D6C4C6C6B31}" srcId="{AB583586-E8D0-4473-BB65-E6CD12803B57}" destId="{8DF89976-6401-47C1-A1F4-2EE75680E0F1}" srcOrd="0" destOrd="0" parTransId="{CEE839B3-01EE-4171-90C3-C0C721B06574}" sibTransId="{5C7B59E1-B353-4F41-8D7E-0EABAF1EAE62}"/>
    <dgm:cxn modelId="{5CEE9FC3-CD54-498A-A30D-C6C8068DADC9}" srcId="{2F6A390C-C2E1-4AD9-B8CD-90ACDABDB4FC}" destId="{AB583586-E8D0-4473-BB65-E6CD12803B57}" srcOrd="2" destOrd="0" parTransId="{D12DA1BD-D04A-4A2A-9CD0-7B4B803BBFFB}" sibTransId="{AF55045C-8C83-471B-B1A0-02C5EB659EBD}"/>
    <dgm:cxn modelId="{0F4206FE-2634-4B2D-9327-41EE92558EE5}" srcId="{2F6A390C-C2E1-4AD9-B8CD-90ACDABDB4FC}" destId="{DDADC639-89CB-47D7-8103-4D13C5D84E69}" srcOrd="3" destOrd="0" parTransId="{F122A736-7086-42F5-86BB-7991EBFE8BD0}" sibTransId="{C4EF43B0-B661-45B4-8F53-34B44FC10779}"/>
    <dgm:cxn modelId="{412FEDC0-0074-482A-8AD9-5973B02B5DDF}" srcId="{2F6A390C-C2E1-4AD9-B8CD-90ACDABDB4FC}" destId="{052D1F76-CE2C-4526-9D04-884B03329E86}" srcOrd="0" destOrd="0" parTransId="{8C317927-1600-4BE0-AA11-BD500324C4B3}" sibTransId="{11D0059A-2D93-4EB8-8DD4-62834B89DA25}"/>
    <dgm:cxn modelId="{F4667890-A220-4ED6-8C5B-FED4193E758D}" srcId="{DDADC639-89CB-47D7-8103-4D13C5D84E69}" destId="{78745DD1-398D-43E1-8A66-5C1E9949CA96}" srcOrd="1" destOrd="0" parTransId="{6CEAC8A6-8B78-4880-A6AE-299FC6B5E6EE}" sibTransId="{457BF97B-82BB-40DE-8FE9-E9E3071DE01F}"/>
    <dgm:cxn modelId="{999CEEC0-708B-4E3B-8178-03660E520B58}" type="presOf" srcId="{DCEE1291-F91D-4176-AC0A-7B0972F1FD87}" destId="{277ABA72-09F1-40ED-96D7-7CC00E0F8DD6}" srcOrd="0" destOrd="1" presId="urn:microsoft.com/office/officeart/2005/8/layout/chevron2"/>
    <dgm:cxn modelId="{7BB7B52C-15DB-4BFB-9CE9-09E4C4CD915E}" srcId="{052D1F76-CE2C-4526-9D04-884B03329E86}" destId="{7068CD53-9878-418C-8382-AF31C105B0BA}" srcOrd="1" destOrd="0" parTransId="{A3F289E2-0375-47CA-A5A4-E9D59829A13A}" sibTransId="{3612C376-5329-4DF3-B2D0-377F8771B746}"/>
    <dgm:cxn modelId="{D29108D1-E67D-4C07-94C4-CE55F50EF64D}" type="presOf" srcId="{BE946FDE-1E19-4F07-8EDD-7968BD2BD8A6}" destId="{87534ECD-E384-4CB1-87B5-3FE63FFAE540}" srcOrd="0" destOrd="0" presId="urn:microsoft.com/office/officeart/2005/8/layout/chevron2"/>
    <dgm:cxn modelId="{56A3FC7A-D177-4171-A2E3-F49CF0C3AA06}" type="presOf" srcId="{2F6A390C-C2E1-4AD9-B8CD-90ACDABDB4FC}" destId="{BE80AFF7-F8A4-4CA9-A747-43AC62EBCC98}" srcOrd="0" destOrd="0" presId="urn:microsoft.com/office/officeart/2005/8/layout/chevron2"/>
    <dgm:cxn modelId="{375643A8-70A9-4961-B73C-8A3FDBFB08E6}" type="presOf" srcId="{052D1F76-CE2C-4526-9D04-884B03329E86}" destId="{6A78D800-5E88-4F8B-994A-C70D1D66D931}" srcOrd="0" destOrd="0" presId="urn:microsoft.com/office/officeart/2005/8/layout/chevron2"/>
    <dgm:cxn modelId="{514517FE-6B62-4465-87B2-442B5D089E67}" type="presOf" srcId="{78745DD1-398D-43E1-8A66-5C1E9949CA96}" destId="{D536FD2D-5F9E-4C6B-A171-2E7011BD1D1C}" srcOrd="0" destOrd="1" presId="urn:microsoft.com/office/officeart/2005/8/layout/chevron2"/>
    <dgm:cxn modelId="{979AE9BB-EF0A-46D6-A5DE-3DADF11391DD}" srcId="{AB583586-E8D0-4473-BB65-E6CD12803B57}" destId="{5E14B310-BED4-4F15-9851-52122B2F0C77}" srcOrd="2" destOrd="0" parTransId="{72C4BF9A-2D61-4855-B5DB-38471281226B}" sibTransId="{40703D7E-100C-49A7-826F-60033E30013A}"/>
    <dgm:cxn modelId="{1A3FE7C9-6CE1-413B-AADC-1B5D5E97FE62}" type="presOf" srcId="{AB583586-E8D0-4473-BB65-E6CD12803B57}" destId="{145EB12B-55C4-473C-8831-570D7244AE7B}" srcOrd="0" destOrd="0" presId="urn:microsoft.com/office/officeart/2005/8/layout/chevron2"/>
    <dgm:cxn modelId="{2769D710-44DC-453C-BE48-0547065DA432}" type="presOf" srcId="{ADF7C2F7-6C3C-491E-A2D0-F440AC285EA4}" destId="{791D72FD-E2D6-43AC-9CB5-20397246854E}" srcOrd="0" destOrd="2" presId="urn:microsoft.com/office/officeart/2005/8/layout/chevron2"/>
    <dgm:cxn modelId="{897FD214-3704-4D5C-B847-4DB11B4DBDA4}" type="presOf" srcId="{57B424CC-AC55-42FE-98F9-1EBCCA0F94CE}" destId="{C163734C-A429-4F8F-B8A0-CB59D8F8BA3D}" srcOrd="0" destOrd="1" presId="urn:microsoft.com/office/officeart/2005/8/layout/chevron2"/>
    <dgm:cxn modelId="{A442E328-36FF-4DC9-80EE-4F472CDA5684}" type="presOf" srcId="{8DF89976-6401-47C1-A1F4-2EE75680E0F1}" destId="{277ABA72-09F1-40ED-96D7-7CC00E0F8DD6}" srcOrd="0" destOrd="0" presId="urn:microsoft.com/office/officeart/2005/8/layout/chevron2"/>
    <dgm:cxn modelId="{62AE91FE-2EDD-4F08-97E3-F92593375501}" srcId="{DDADC639-89CB-47D7-8103-4D13C5D84E69}" destId="{2789C45B-3FEA-43F2-9799-81F24ACBA328}" srcOrd="0" destOrd="0" parTransId="{B37E4A26-3B71-4C3A-81D0-B34AA3BD96E9}" sibTransId="{D6AD3FB4-5534-471D-8863-498A3A7A95E7}"/>
    <dgm:cxn modelId="{9182AC7B-0E1D-4E57-BA0D-509386DC9A58}" type="presOf" srcId="{6962E751-DD8A-4F67-BAD1-676E9C36CFF2}" destId="{C163734C-A429-4F8F-B8A0-CB59D8F8BA3D}" srcOrd="0" destOrd="2" presId="urn:microsoft.com/office/officeart/2005/8/layout/chevron2"/>
    <dgm:cxn modelId="{1B5D181A-7834-4BB6-A2DA-B341B05633D0}" type="presOf" srcId="{3298354C-2DEE-4F01-9E63-6078D3B6B14C}" destId="{C163734C-A429-4F8F-B8A0-CB59D8F8BA3D}" srcOrd="0" destOrd="0" presId="urn:microsoft.com/office/officeart/2005/8/layout/chevron2"/>
    <dgm:cxn modelId="{EA6929AF-3916-422F-ACE2-422FC397A5CB}" srcId="{AB583586-E8D0-4473-BB65-E6CD12803B57}" destId="{DCEE1291-F91D-4176-AC0A-7B0972F1FD87}" srcOrd="1" destOrd="0" parTransId="{174081C1-4008-4BC1-9A67-CA380E0B83BE}" sibTransId="{805FACBB-FF3B-4B0A-B915-18AA66779758}"/>
    <dgm:cxn modelId="{F3EB445C-E6BA-4F31-9479-37EBDBEA806B}" type="presOf" srcId="{DDADC639-89CB-47D7-8103-4D13C5D84E69}" destId="{B75D015A-6BA4-46E4-AA42-CB937354F2D9}" srcOrd="0" destOrd="0" presId="urn:microsoft.com/office/officeart/2005/8/layout/chevron2"/>
    <dgm:cxn modelId="{925D4FCC-D0DF-40C2-BA36-168BCBD16D58}" type="presOf" srcId="{5E14B310-BED4-4F15-9851-52122B2F0C77}" destId="{277ABA72-09F1-40ED-96D7-7CC00E0F8DD6}" srcOrd="0" destOrd="2" presId="urn:microsoft.com/office/officeart/2005/8/layout/chevron2"/>
    <dgm:cxn modelId="{EDDF225C-081B-48D8-A041-D19F5B889FC7}" srcId="{2F6A390C-C2E1-4AD9-B8CD-90ACDABDB4FC}" destId="{BE946FDE-1E19-4F07-8EDD-7968BD2BD8A6}" srcOrd="1" destOrd="0" parTransId="{38FCAF16-AF52-4132-909F-CE6A49C46008}" sibTransId="{5A711BE9-1210-4FC8-A5B0-A684D285B109}"/>
    <dgm:cxn modelId="{C4FFB29F-DD1A-4CAC-AD5F-0A1CFE5401D4}" srcId="{BE946FDE-1E19-4F07-8EDD-7968BD2BD8A6}" destId="{3298354C-2DEE-4F01-9E63-6078D3B6B14C}" srcOrd="0" destOrd="0" parTransId="{16A96988-217E-4EA6-88A5-A49CADFE5621}" sibTransId="{C3075582-5057-4C3A-AD2E-9A71D3C561AE}"/>
    <dgm:cxn modelId="{ED6EF515-52C7-4346-B6F9-8A789D16C7AF}" srcId="{052D1F76-CE2C-4526-9D04-884B03329E86}" destId="{5612C97C-BA7C-46C6-B838-8A8F31899CDA}" srcOrd="0" destOrd="0" parTransId="{F38A36E0-81F1-42C9-BAB4-5DA37337AA24}" sibTransId="{0600352F-C145-401D-AFC0-2CE729B30E70}"/>
    <dgm:cxn modelId="{0310F344-75CC-49EB-877A-6A6B05D96F7D}" type="presParOf" srcId="{BE80AFF7-F8A4-4CA9-A747-43AC62EBCC98}" destId="{B2D10087-5063-427D-A1C9-E4BBDDD3DA52}" srcOrd="0" destOrd="0" presId="urn:microsoft.com/office/officeart/2005/8/layout/chevron2"/>
    <dgm:cxn modelId="{1A5F1C38-AFA7-4633-B681-8615852CB6DE}" type="presParOf" srcId="{B2D10087-5063-427D-A1C9-E4BBDDD3DA52}" destId="{6A78D800-5E88-4F8B-994A-C70D1D66D931}" srcOrd="0" destOrd="0" presId="urn:microsoft.com/office/officeart/2005/8/layout/chevron2"/>
    <dgm:cxn modelId="{B4A2C065-4D53-471C-B3FE-944B4039276A}" type="presParOf" srcId="{B2D10087-5063-427D-A1C9-E4BBDDD3DA52}" destId="{791D72FD-E2D6-43AC-9CB5-20397246854E}" srcOrd="1" destOrd="0" presId="urn:microsoft.com/office/officeart/2005/8/layout/chevron2"/>
    <dgm:cxn modelId="{844E9EB2-8937-4AA6-8838-65F1754B8520}" type="presParOf" srcId="{BE80AFF7-F8A4-4CA9-A747-43AC62EBCC98}" destId="{150DBFE6-3A32-413A-84ED-CC67780381BD}" srcOrd="1" destOrd="0" presId="urn:microsoft.com/office/officeart/2005/8/layout/chevron2"/>
    <dgm:cxn modelId="{9F33F85D-179D-4EED-8C00-76DAE175FFE1}" type="presParOf" srcId="{BE80AFF7-F8A4-4CA9-A747-43AC62EBCC98}" destId="{AA6B26C1-F18D-4EFD-806D-BF09B410D3EE}" srcOrd="2" destOrd="0" presId="urn:microsoft.com/office/officeart/2005/8/layout/chevron2"/>
    <dgm:cxn modelId="{78283D8A-DDB4-4992-9DC1-9D63BDCDD9EA}" type="presParOf" srcId="{AA6B26C1-F18D-4EFD-806D-BF09B410D3EE}" destId="{87534ECD-E384-4CB1-87B5-3FE63FFAE540}" srcOrd="0" destOrd="0" presId="urn:microsoft.com/office/officeart/2005/8/layout/chevron2"/>
    <dgm:cxn modelId="{0E46A974-9916-406B-8F69-E81FBF0C1A8B}" type="presParOf" srcId="{AA6B26C1-F18D-4EFD-806D-BF09B410D3EE}" destId="{C163734C-A429-4F8F-B8A0-CB59D8F8BA3D}" srcOrd="1" destOrd="0" presId="urn:microsoft.com/office/officeart/2005/8/layout/chevron2"/>
    <dgm:cxn modelId="{0D5D79A0-95E6-40B9-AAAC-07CA60BCD1EB}" type="presParOf" srcId="{BE80AFF7-F8A4-4CA9-A747-43AC62EBCC98}" destId="{071753AA-CC91-4152-8533-5E68636FDBF0}" srcOrd="3" destOrd="0" presId="urn:microsoft.com/office/officeart/2005/8/layout/chevron2"/>
    <dgm:cxn modelId="{FE3B4220-3216-4625-970B-AD0AFEF5CBB9}" type="presParOf" srcId="{BE80AFF7-F8A4-4CA9-A747-43AC62EBCC98}" destId="{26021CE7-8CAD-48DD-AA9D-25FE29DE9D45}" srcOrd="4" destOrd="0" presId="urn:microsoft.com/office/officeart/2005/8/layout/chevron2"/>
    <dgm:cxn modelId="{BC927C8F-6667-4172-A874-DC6F00D217B2}" type="presParOf" srcId="{26021CE7-8CAD-48DD-AA9D-25FE29DE9D45}" destId="{145EB12B-55C4-473C-8831-570D7244AE7B}" srcOrd="0" destOrd="0" presId="urn:microsoft.com/office/officeart/2005/8/layout/chevron2"/>
    <dgm:cxn modelId="{D33CFE9C-DE5B-4ECD-9B0C-EEE74EB084B1}" type="presParOf" srcId="{26021CE7-8CAD-48DD-AA9D-25FE29DE9D45}" destId="{277ABA72-09F1-40ED-96D7-7CC00E0F8DD6}" srcOrd="1" destOrd="0" presId="urn:microsoft.com/office/officeart/2005/8/layout/chevron2"/>
    <dgm:cxn modelId="{30AEB68D-124F-4A57-BFBF-851DE847EC34}" type="presParOf" srcId="{BE80AFF7-F8A4-4CA9-A747-43AC62EBCC98}" destId="{C4A33C1D-730B-4AFF-A77D-8685333EA6F0}" srcOrd="5" destOrd="0" presId="urn:microsoft.com/office/officeart/2005/8/layout/chevron2"/>
    <dgm:cxn modelId="{E6307BB2-2AC9-40C5-AC3A-D70447BC7A70}" type="presParOf" srcId="{BE80AFF7-F8A4-4CA9-A747-43AC62EBCC98}" destId="{C7081683-D2B3-4A7F-89E9-F3409DBAD9A3}" srcOrd="6" destOrd="0" presId="urn:microsoft.com/office/officeart/2005/8/layout/chevron2"/>
    <dgm:cxn modelId="{BA66F0DD-1364-497C-B843-99C688E7D608}" type="presParOf" srcId="{C7081683-D2B3-4A7F-89E9-F3409DBAD9A3}" destId="{B75D015A-6BA4-46E4-AA42-CB937354F2D9}" srcOrd="0" destOrd="0" presId="urn:microsoft.com/office/officeart/2005/8/layout/chevron2"/>
    <dgm:cxn modelId="{DD6B9ACD-56F6-46D9-8B06-168642BCE4D9}" type="presParOf" srcId="{C7081683-D2B3-4A7F-89E9-F3409DBAD9A3}" destId="{D536FD2D-5F9E-4C6B-A171-2E7011BD1D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20C8F7-2CF7-47C5-886C-5CEBC1EE061A}" type="doc">
      <dgm:prSet loTypeId="urn:microsoft.com/office/officeart/2005/8/layout/hList7#1" loCatId="list" qsTypeId="urn:microsoft.com/office/officeart/2005/8/quickstyle/simple3" qsCatId="simple" csTypeId="urn:microsoft.com/office/officeart/2005/8/colors/accent1_2" csCatId="accent1" phldr="1"/>
      <dgm:spPr/>
    </dgm:pt>
    <dgm:pt modelId="{87400C30-FCC3-416E-B036-4D498D5C4835}">
      <dgm:prSet phldrT="[Text]"/>
      <dgm:spPr>
        <a:noFill/>
      </dgm:spPr>
      <dgm:t>
        <a:bodyPr/>
        <a:lstStyle/>
        <a:p>
          <a:r>
            <a:rPr lang="en-US" dirty="0" smtClean="0">
              <a:latin typeface="Avenir LT Std 55 Roman" charset="0"/>
              <a:ea typeface="Avenir LT Std 55 Roman" charset="0"/>
              <a:cs typeface="Avenir LT Std 55 Roman" charset="0"/>
            </a:rPr>
            <a:t>Reference point for an electrical circuit</a:t>
          </a:r>
          <a:endParaRPr lang="en-US" dirty="0"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B5193227-7A5C-448B-A2A5-F14702DE86FE}" type="parTrans" cxnId="{CD51401F-5074-40AB-81D0-978BDB4A84E9}">
      <dgm:prSet/>
      <dgm:spPr/>
      <dgm:t>
        <a:bodyPr/>
        <a:lstStyle/>
        <a:p>
          <a:endParaRPr lang="en-US"/>
        </a:p>
      </dgm:t>
    </dgm:pt>
    <dgm:pt modelId="{2E2B9C8A-B2BA-49E2-8A0B-A812CFA57965}" type="sibTrans" cxnId="{CD51401F-5074-40AB-81D0-978BDB4A84E9}">
      <dgm:prSet/>
      <dgm:spPr/>
      <dgm:t>
        <a:bodyPr/>
        <a:lstStyle/>
        <a:p>
          <a:endParaRPr lang="en-US"/>
        </a:p>
      </dgm:t>
    </dgm:pt>
    <dgm:pt modelId="{4C2A9919-52B9-4AAB-8282-2A0D35C67789}">
      <dgm:prSet phldrT="[Text]"/>
      <dgm:spPr>
        <a:noFill/>
      </dgm:spPr>
      <dgm:t>
        <a:bodyPr/>
        <a:lstStyle/>
        <a:p>
          <a:r>
            <a:rPr lang="en-US" dirty="0" smtClean="0">
              <a:latin typeface="Avenir LT Std 55 Roman" charset="0"/>
              <a:ea typeface="Avenir LT Std 55 Roman" charset="0"/>
              <a:cs typeface="Avenir LT Std 55 Roman" charset="0"/>
            </a:rPr>
            <a:t>Second line of defense against electrical shock</a:t>
          </a:r>
          <a:r>
            <a:rPr lang="en-US" baseline="30000" dirty="0" smtClean="0">
              <a:latin typeface="Avenir LT Std 55 Roman" charset="0"/>
              <a:ea typeface="Avenir LT Std 55 Roman" charset="0"/>
              <a:cs typeface="Avenir LT Std 55 Roman" charset="0"/>
            </a:rPr>
            <a:t>1</a:t>
          </a:r>
          <a:endParaRPr lang="en-US" dirty="0"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3E4A4097-900D-45C1-905B-EB77C79A43A4}" type="parTrans" cxnId="{80B9C6AF-48E9-4855-ACFA-9526016F9114}">
      <dgm:prSet/>
      <dgm:spPr/>
      <dgm:t>
        <a:bodyPr/>
        <a:lstStyle/>
        <a:p>
          <a:endParaRPr lang="en-US"/>
        </a:p>
      </dgm:t>
    </dgm:pt>
    <dgm:pt modelId="{3023E468-8EBE-48CD-BCE0-674E331F4D09}" type="sibTrans" cxnId="{80B9C6AF-48E9-4855-ACFA-9526016F9114}">
      <dgm:prSet/>
      <dgm:spPr/>
      <dgm:t>
        <a:bodyPr/>
        <a:lstStyle/>
        <a:p>
          <a:endParaRPr lang="en-US"/>
        </a:p>
      </dgm:t>
    </dgm:pt>
    <dgm:pt modelId="{07586458-9709-4C79-8DDA-99AD7D8DB1B9}">
      <dgm:prSet phldrT="[Text]"/>
      <dgm:spPr>
        <a:noFill/>
      </dgm:spPr>
      <dgm:t>
        <a:bodyPr/>
        <a:lstStyle/>
        <a:p>
          <a:r>
            <a:rPr lang="en-US" dirty="0" smtClean="0">
              <a:latin typeface="Avenir LT Std 55 Roman" charset="0"/>
              <a:ea typeface="Avenir LT Std 55 Roman" charset="0"/>
              <a:cs typeface="Avenir LT Std 55 Roman" charset="0"/>
            </a:rPr>
            <a:t>Common return path for electrical current</a:t>
          </a:r>
          <a:r>
            <a:rPr lang="en-US" baseline="30000" dirty="0" smtClean="0">
              <a:latin typeface="Avenir LT Std 55 Roman" charset="0"/>
              <a:ea typeface="Avenir LT Std 55 Roman" charset="0"/>
              <a:cs typeface="Avenir LT Std 55 Roman" charset="0"/>
            </a:rPr>
            <a:t>2</a:t>
          </a:r>
          <a:endParaRPr lang="en-US" dirty="0"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E10DF221-9FB4-4903-9AD0-DEEFABF419F7}" type="parTrans" cxnId="{ED7DDA18-87EF-4AA9-8479-665FFEA238A7}">
      <dgm:prSet/>
      <dgm:spPr/>
      <dgm:t>
        <a:bodyPr/>
        <a:lstStyle/>
        <a:p>
          <a:endParaRPr lang="en-US"/>
        </a:p>
      </dgm:t>
    </dgm:pt>
    <dgm:pt modelId="{7B820772-40DD-4424-87A8-6C42E06DD9B5}" type="sibTrans" cxnId="{ED7DDA18-87EF-4AA9-8479-665FFEA238A7}">
      <dgm:prSet/>
      <dgm:spPr/>
      <dgm:t>
        <a:bodyPr/>
        <a:lstStyle/>
        <a:p>
          <a:endParaRPr lang="en-US"/>
        </a:p>
      </dgm:t>
    </dgm:pt>
    <dgm:pt modelId="{20E3384C-0EF3-4C06-B0DB-E4FE1D818558}" type="pres">
      <dgm:prSet presAssocID="{9D20C8F7-2CF7-47C5-886C-5CEBC1EE061A}" presName="Name0" presStyleCnt="0">
        <dgm:presLayoutVars>
          <dgm:dir/>
          <dgm:resizeHandles val="exact"/>
        </dgm:presLayoutVars>
      </dgm:prSet>
      <dgm:spPr/>
    </dgm:pt>
    <dgm:pt modelId="{CE0BF030-B356-4A2B-BFF6-29C6DF52A4F1}" type="pres">
      <dgm:prSet presAssocID="{9D20C8F7-2CF7-47C5-886C-5CEBC1EE061A}" presName="fgShape" presStyleLbl="fgShp" presStyleIdx="0" presStyleCnt="1" custLinFactNeighborY="-72041"/>
      <dgm:spPr>
        <a:noFill/>
        <a:ln>
          <a:noFill/>
        </a:ln>
      </dgm:spPr>
    </dgm:pt>
    <dgm:pt modelId="{119AA64D-EBE5-4BA7-8656-DA8682D4593F}" type="pres">
      <dgm:prSet presAssocID="{9D20C8F7-2CF7-47C5-886C-5CEBC1EE061A}" presName="linComp" presStyleCnt="0"/>
      <dgm:spPr/>
    </dgm:pt>
    <dgm:pt modelId="{4788A63F-E15B-48C2-8DEA-A8C5873BD02C}" type="pres">
      <dgm:prSet presAssocID="{87400C30-FCC3-416E-B036-4D498D5C4835}" presName="compNode" presStyleCnt="0"/>
      <dgm:spPr/>
    </dgm:pt>
    <dgm:pt modelId="{DDC1C489-C2E8-4204-9294-DA87DFFE58C6}" type="pres">
      <dgm:prSet presAssocID="{87400C30-FCC3-416E-B036-4D498D5C4835}" presName="bkgdShape" presStyleLbl="node1" presStyleIdx="0" presStyleCnt="3"/>
      <dgm:spPr/>
      <dgm:t>
        <a:bodyPr/>
        <a:lstStyle/>
        <a:p>
          <a:endParaRPr lang="en-US"/>
        </a:p>
      </dgm:t>
    </dgm:pt>
    <dgm:pt modelId="{83D9254F-7215-4753-8B55-904AA456E5DA}" type="pres">
      <dgm:prSet presAssocID="{87400C30-FCC3-416E-B036-4D498D5C483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D28C8-CABE-4B86-848C-5FBB293C28B1}" type="pres">
      <dgm:prSet presAssocID="{87400C30-FCC3-416E-B036-4D498D5C4835}" presName="invisiNode" presStyleLbl="node1" presStyleIdx="0" presStyleCnt="3"/>
      <dgm:spPr/>
    </dgm:pt>
    <dgm:pt modelId="{AA1B6685-080C-44AF-BF20-714B1F8576B3}" type="pres">
      <dgm:prSet presAssocID="{87400C30-FCC3-416E-B036-4D498D5C4835}" presName="imagNode" presStyleLbl="fgImgPlace1" presStyleIdx="0" presStyleCnt="3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1C2958"/>
          </a:solidFill>
        </a:ln>
      </dgm:spPr>
    </dgm:pt>
    <dgm:pt modelId="{BC38845F-621F-4BA2-8F19-BFECBA218609}" type="pres">
      <dgm:prSet presAssocID="{2E2B9C8A-B2BA-49E2-8A0B-A812CFA579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EA5996-9348-4291-9A78-845BDB24CBD1}" type="pres">
      <dgm:prSet presAssocID="{4C2A9919-52B9-4AAB-8282-2A0D35C67789}" presName="compNode" presStyleCnt="0"/>
      <dgm:spPr/>
    </dgm:pt>
    <dgm:pt modelId="{DE13A03B-430E-4387-A583-5D28710EAAA4}" type="pres">
      <dgm:prSet presAssocID="{4C2A9919-52B9-4AAB-8282-2A0D35C67789}" presName="bkgdShape" presStyleLbl="node1" presStyleIdx="1" presStyleCnt="3"/>
      <dgm:spPr/>
      <dgm:t>
        <a:bodyPr/>
        <a:lstStyle/>
        <a:p>
          <a:endParaRPr lang="en-US"/>
        </a:p>
      </dgm:t>
    </dgm:pt>
    <dgm:pt modelId="{3C73C6AA-9A60-43A8-8879-C58EAB3A4857}" type="pres">
      <dgm:prSet presAssocID="{4C2A9919-52B9-4AAB-8282-2A0D35C6778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E5578-11AF-4C51-91EB-05FC7D041F71}" type="pres">
      <dgm:prSet presAssocID="{4C2A9919-52B9-4AAB-8282-2A0D35C67789}" presName="invisiNode" presStyleLbl="node1" presStyleIdx="1" presStyleCnt="3"/>
      <dgm:spPr/>
    </dgm:pt>
    <dgm:pt modelId="{93789DCF-5B30-4C23-B337-D2A81A88705B}" type="pres">
      <dgm:prSet presAssocID="{4C2A9919-52B9-4AAB-8282-2A0D35C67789}" presName="imagNode" presStyleLbl="fgImgPlace1" presStyleIdx="1" presStyleCnt="3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1C2958"/>
          </a:solidFill>
        </a:ln>
      </dgm:spPr>
    </dgm:pt>
    <dgm:pt modelId="{B5EE27F3-7238-4189-9D06-817BD08DC8E8}" type="pres">
      <dgm:prSet presAssocID="{3023E468-8EBE-48CD-BCE0-674E331F4D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DDE953-A359-45C6-8F7E-72F377184A40}" type="pres">
      <dgm:prSet presAssocID="{07586458-9709-4C79-8DDA-99AD7D8DB1B9}" presName="compNode" presStyleCnt="0"/>
      <dgm:spPr/>
    </dgm:pt>
    <dgm:pt modelId="{C15CD94B-91ED-4FC8-8C84-D6ACAFF0ABCD}" type="pres">
      <dgm:prSet presAssocID="{07586458-9709-4C79-8DDA-99AD7D8DB1B9}" presName="bkgdShape" presStyleLbl="node1" presStyleIdx="2" presStyleCnt="3"/>
      <dgm:spPr/>
      <dgm:t>
        <a:bodyPr/>
        <a:lstStyle/>
        <a:p>
          <a:endParaRPr lang="en-US"/>
        </a:p>
      </dgm:t>
    </dgm:pt>
    <dgm:pt modelId="{09362BE9-AC25-462A-90DF-F363813483AF}" type="pres">
      <dgm:prSet presAssocID="{07586458-9709-4C79-8DDA-99AD7D8DB1B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63EE6-0F4A-4F4E-8E13-5A88D1D24703}" type="pres">
      <dgm:prSet presAssocID="{07586458-9709-4C79-8DDA-99AD7D8DB1B9}" presName="invisiNode" presStyleLbl="node1" presStyleIdx="2" presStyleCnt="3"/>
      <dgm:spPr/>
    </dgm:pt>
    <dgm:pt modelId="{196E89FE-8257-4BA2-B6C3-DC9290EB3BBF}" type="pres">
      <dgm:prSet presAssocID="{07586458-9709-4C79-8DDA-99AD7D8DB1B9}" presName="imagNode" presStyleLbl="fgImgPlace1" presStyleIdx="2" presStyleCnt="3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1C2958"/>
          </a:solidFill>
        </a:ln>
      </dgm:spPr>
    </dgm:pt>
  </dgm:ptLst>
  <dgm:cxnLst>
    <dgm:cxn modelId="{27330017-448D-4F1B-BE57-5CC700A71D1B}" type="presOf" srcId="{4C2A9919-52B9-4AAB-8282-2A0D35C67789}" destId="{DE13A03B-430E-4387-A583-5D28710EAAA4}" srcOrd="0" destOrd="0" presId="urn:microsoft.com/office/officeart/2005/8/layout/hList7#1"/>
    <dgm:cxn modelId="{D601D03D-08F2-47E6-B0BB-02AB8B212E16}" type="presOf" srcId="{4C2A9919-52B9-4AAB-8282-2A0D35C67789}" destId="{3C73C6AA-9A60-43A8-8879-C58EAB3A4857}" srcOrd="1" destOrd="0" presId="urn:microsoft.com/office/officeart/2005/8/layout/hList7#1"/>
    <dgm:cxn modelId="{231A7AFA-D829-4689-97A5-588C097C0E98}" type="presOf" srcId="{07586458-9709-4C79-8DDA-99AD7D8DB1B9}" destId="{09362BE9-AC25-462A-90DF-F363813483AF}" srcOrd="1" destOrd="0" presId="urn:microsoft.com/office/officeart/2005/8/layout/hList7#1"/>
    <dgm:cxn modelId="{CD51401F-5074-40AB-81D0-978BDB4A84E9}" srcId="{9D20C8F7-2CF7-47C5-886C-5CEBC1EE061A}" destId="{87400C30-FCC3-416E-B036-4D498D5C4835}" srcOrd="0" destOrd="0" parTransId="{B5193227-7A5C-448B-A2A5-F14702DE86FE}" sibTransId="{2E2B9C8A-B2BA-49E2-8A0B-A812CFA57965}"/>
    <dgm:cxn modelId="{80B9C6AF-48E9-4855-ACFA-9526016F9114}" srcId="{9D20C8F7-2CF7-47C5-886C-5CEBC1EE061A}" destId="{4C2A9919-52B9-4AAB-8282-2A0D35C67789}" srcOrd="1" destOrd="0" parTransId="{3E4A4097-900D-45C1-905B-EB77C79A43A4}" sibTransId="{3023E468-8EBE-48CD-BCE0-674E331F4D09}"/>
    <dgm:cxn modelId="{F9627B63-8BF6-4B62-B3AF-5E97BE5D1A2A}" type="presOf" srcId="{3023E468-8EBE-48CD-BCE0-674E331F4D09}" destId="{B5EE27F3-7238-4189-9D06-817BD08DC8E8}" srcOrd="0" destOrd="0" presId="urn:microsoft.com/office/officeart/2005/8/layout/hList7#1"/>
    <dgm:cxn modelId="{1EEEE6C9-8A41-473E-9920-08E5A8173770}" type="presOf" srcId="{07586458-9709-4C79-8DDA-99AD7D8DB1B9}" destId="{C15CD94B-91ED-4FC8-8C84-D6ACAFF0ABCD}" srcOrd="0" destOrd="0" presId="urn:microsoft.com/office/officeart/2005/8/layout/hList7#1"/>
    <dgm:cxn modelId="{64806838-CB85-43EA-B600-5DA7C6EA4781}" type="presOf" srcId="{87400C30-FCC3-416E-B036-4D498D5C4835}" destId="{DDC1C489-C2E8-4204-9294-DA87DFFE58C6}" srcOrd="0" destOrd="0" presId="urn:microsoft.com/office/officeart/2005/8/layout/hList7#1"/>
    <dgm:cxn modelId="{3ECDB16C-F8C5-46D7-AB67-15DDE6F3DE01}" type="presOf" srcId="{9D20C8F7-2CF7-47C5-886C-5CEBC1EE061A}" destId="{20E3384C-0EF3-4C06-B0DB-E4FE1D818558}" srcOrd="0" destOrd="0" presId="urn:microsoft.com/office/officeart/2005/8/layout/hList7#1"/>
    <dgm:cxn modelId="{95E65A10-A363-4D9B-8407-393AC5F0DD2A}" type="presOf" srcId="{2E2B9C8A-B2BA-49E2-8A0B-A812CFA57965}" destId="{BC38845F-621F-4BA2-8F19-BFECBA218609}" srcOrd="0" destOrd="0" presId="urn:microsoft.com/office/officeart/2005/8/layout/hList7#1"/>
    <dgm:cxn modelId="{EC0478D8-B10D-4707-ABAD-20374BFBD2B9}" type="presOf" srcId="{87400C30-FCC3-416E-B036-4D498D5C4835}" destId="{83D9254F-7215-4753-8B55-904AA456E5DA}" srcOrd="1" destOrd="0" presId="urn:microsoft.com/office/officeart/2005/8/layout/hList7#1"/>
    <dgm:cxn modelId="{ED7DDA18-87EF-4AA9-8479-665FFEA238A7}" srcId="{9D20C8F7-2CF7-47C5-886C-5CEBC1EE061A}" destId="{07586458-9709-4C79-8DDA-99AD7D8DB1B9}" srcOrd="2" destOrd="0" parTransId="{E10DF221-9FB4-4903-9AD0-DEEFABF419F7}" sibTransId="{7B820772-40DD-4424-87A8-6C42E06DD9B5}"/>
    <dgm:cxn modelId="{93F6B4D2-2ADC-4C37-9C1E-20C922C51A27}" type="presParOf" srcId="{20E3384C-0EF3-4C06-B0DB-E4FE1D818558}" destId="{CE0BF030-B356-4A2B-BFF6-29C6DF52A4F1}" srcOrd="0" destOrd="0" presId="urn:microsoft.com/office/officeart/2005/8/layout/hList7#1"/>
    <dgm:cxn modelId="{A45F0A44-7659-4E8F-B444-684ADB6B6165}" type="presParOf" srcId="{20E3384C-0EF3-4C06-B0DB-E4FE1D818558}" destId="{119AA64D-EBE5-4BA7-8656-DA8682D4593F}" srcOrd="1" destOrd="0" presId="urn:microsoft.com/office/officeart/2005/8/layout/hList7#1"/>
    <dgm:cxn modelId="{D446550B-870A-4AAE-A630-417CEFD0B3B6}" type="presParOf" srcId="{119AA64D-EBE5-4BA7-8656-DA8682D4593F}" destId="{4788A63F-E15B-48C2-8DEA-A8C5873BD02C}" srcOrd="0" destOrd="0" presId="urn:microsoft.com/office/officeart/2005/8/layout/hList7#1"/>
    <dgm:cxn modelId="{E7A9010B-9A8E-428F-B6DF-7D2199673906}" type="presParOf" srcId="{4788A63F-E15B-48C2-8DEA-A8C5873BD02C}" destId="{DDC1C489-C2E8-4204-9294-DA87DFFE58C6}" srcOrd="0" destOrd="0" presId="urn:microsoft.com/office/officeart/2005/8/layout/hList7#1"/>
    <dgm:cxn modelId="{A5E6FAE7-891F-4BC9-AC94-D66020913A9F}" type="presParOf" srcId="{4788A63F-E15B-48C2-8DEA-A8C5873BD02C}" destId="{83D9254F-7215-4753-8B55-904AA456E5DA}" srcOrd="1" destOrd="0" presId="urn:microsoft.com/office/officeart/2005/8/layout/hList7#1"/>
    <dgm:cxn modelId="{B23127FE-C878-4DE1-A563-4A9F86F95818}" type="presParOf" srcId="{4788A63F-E15B-48C2-8DEA-A8C5873BD02C}" destId="{943D28C8-CABE-4B86-848C-5FBB293C28B1}" srcOrd="2" destOrd="0" presId="urn:microsoft.com/office/officeart/2005/8/layout/hList7#1"/>
    <dgm:cxn modelId="{7DAA21EB-E056-418B-8BCD-9C39BAB0A467}" type="presParOf" srcId="{4788A63F-E15B-48C2-8DEA-A8C5873BD02C}" destId="{AA1B6685-080C-44AF-BF20-714B1F8576B3}" srcOrd="3" destOrd="0" presId="urn:microsoft.com/office/officeart/2005/8/layout/hList7#1"/>
    <dgm:cxn modelId="{FAD02F9E-8087-48EB-9DA4-5CFBC451CF0F}" type="presParOf" srcId="{119AA64D-EBE5-4BA7-8656-DA8682D4593F}" destId="{BC38845F-621F-4BA2-8F19-BFECBA218609}" srcOrd="1" destOrd="0" presId="urn:microsoft.com/office/officeart/2005/8/layout/hList7#1"/>
    <dgm:cxn modelId="{50A5B02C-B082-4F9F-983E-ECA6D4BB1EF6}" type="presParOf" srcId="{119AA64D-EBE5-4BA7-8656-DA8682D4593F}" destId="{9EEA5996-9348-4291-9A78-845BDB24CBD1}" srcOrd="2" destOrd="0" presId="urn:microsoft.com/office/officeart/2005/8/layout/hList7#1"/>
    <dgm:cxn modelId="{23303B19-633A-4743-9C99-500856E9F934}" type="presParOf" srcId="{9EEA5996-9348-4291-9A78-845BDB24CBD1}" destId="{DE13A03B-430E-4387-A583-5D28710EAAA4}" srcOrd="0" destOrd="0" presId="urn:microsoft.com/office/officeart/2005/8/layout/hList7#1"/>
    <dgm:cxn modelId="{98538E58-FE9C-4DAB-A855-315BC8C80AFF}" type="presParOf" srcId="{9EEA5996-9348-4291-9A78-845BDB24CBD1}" destId="{3C73C6AA-9A60-43A8-8879-C58EAB3A4857}" srcOrd="1" destOrd="0" presId="urn:microsoft.com/office/officeart/2005/8/layout/hList7#1"/>
    <dgm:cxn modelId="{38FAC1A4-8692-406B-8E16-A756D9D99C77}" type="presParOf" srcId="{9EEA5996-9348-4291-9A78-845BDB24CBD1}" destId="{8C2E5578-11AF-4C51-91EB-05FC7D041F71}" srcOrd="2" destOrd="0" presId="urn:microsoft.com/office/officeart/2005/8/layout/hList7#1"/>
    <dgm:cxn modelId="{8754BA2B-B1D7-49F0-B93D-6F3754F452D2}" type="presParOf" srcId="{9EEA5996-9348-4291-9A78-845BDB24CBD1}" destId="{93789DCF-5B30-4C23-B337-D2A81A88705B}" srcOrd="3" destOrd="0" presId="urn:microsoft.com/office/officeart/2005/8/layout/hList7#1"/>
    <dgm:cxn modelId="{2638FD22-778E-40D5-AEE8-5C87DEFB42F1}" type="presParOf" srcId="{119AA64D-EBE5-4BA7-8656-DA8682D4593F}" destId="{B5EE27F3-7238-4189-9D06-817BD08DC8E8}" srcOrd="3" destOrd="0" presId="urn:microsoft.com/office/officeart/2005/8/layout/hList7#1"/>
    <dgm:cxn modelId="{A5A914D9-3307-4067-94B6-15FC4B75C188}" type="presParOf" srcId="{119AA64D-EBE5-4BA7-8656-DA8682D4593F}" destId="{ABDDE953-A359-45C6-8F7E-72F377184A40}" srcOrd="4" destOrd="0" presId="urn:microsoft.com/office/officeart/2005/8/layout/hList7#1"/>
    <dgm:cxn modelId="{D88EDDB7-0EDB-4EE5-89FC-8F33156EC8D4}" type="presParOf" srcId="{ABDDE953-A359-45C6-8F7E-72F377184A40}" destId="{C15CD94B-91ED-4FC8-8C84-D6ACAFF0ABCD}" srcOrd="0" destOrd="0" presId="urn:microsoft.com/office/officeart/2005/8/layout/hList7#1"/>
    <dgm:cxn modelId="{16E4F40A-2DDC-409C-8130-EA22C8FB6E14}" type="presParOf" srcId="{ABDDE953-A359-45C6-8F7E-72F377184A40}" destId="{09362BE9-AC25-462A-90DF-F363813483AF}" srcOrd="1" destOrd="0" presId="urn:microsoft.com/office/officeart/2005/8/layout/hList7#1"/>
    <dgm:cxn modelId="{44883A46-8A5C-4EF7-BB3F-127EC4A8381C}" type="presParOf" srcId="{ABDDE953-A359-45C6-8F7E-72F377184A40}" destId="{28063EE6-0F4A-4F4E-8E13-5A88D1D24703}" srcOrd="2" destOrd="0" presId="urn:microsoft.com/office/officeart/2005/8/layout/hList7#1"/>
    <dgm:cxn modelId="{6034F66D-9EFF-4847-94D3-B552BD4DBAC8}" type="presParOf" srcId="{ABDDE953-A359-45C6-8F7E-72F377184A40}" destId="{196E89FE-8257-4BA2-B6C3-DC9290EB3BB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E24F76-9CD8-4730-AAC8-15F033DE3EED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8999401F-055A-4FFD-B803-973859943AB1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Service Ground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7E98805E-8D74-4080-8310-61ED20639532}" type="parTrans" cxnId="{AA99A597-5F11-4CBB-90EF-73D85FC6104F}">
      <dgm:prSet/>
      <dgm:spPr/>
      <dgm:t>
        <a:bodyPr/>
        <a:lstStyle/>
        <a:p>
          <a:endParaRPr lang="en-US"/>
        </a:p>
      </dgm:t>
    </dgm:pt>
    <dgm:pt modelId="{3510E44E-18DC-48FF-8E37-86C8334D8D7D}" type="sibTrans" cxnId="{AA99A597-5F11-4CBB-90EF-73D85FC6104F}">
      <dgm:prSet/>
      <dgm:spPr>
        <a:solidFill>
          <a:srgbClr val="87D6F4"/>
        </a:solidFill>
      </dgm:spPr>
      <dgm:t>
        <a:bodyPr/>
        <a:lstStyle/>
        <a:p>
          <a:endParaRPr lang="en-US"/>
        </a:p>
      </dgm:t>
    </dgm:pt>
    <dgm:pt modelId="{4AB5AE1D-36C3-41EC-9369-D5C3F95EC8E8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Equipment Ground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C8291822-10A3-4EDC-88AF-F07D8E79880F}" type="parTrans" cxnId="{8C2610BA-DD51-440A-9155-2E57206DA7A0}">
      <dgm:prSet/>
      <dgm:spPr/>
      <dgm:t>
        <a:bodyPr/>
        <a:lstStyle/>
        <a:p>
          <a:endParaRPr lang="en-US"/>
        </a:p>
      </dgm:t>
    </dgm:pt>
    <dgm:pt modelId="{50D89697-E334-4E4C-B48B-35804229C9D2}" type="sibTrans" cxnId="{8C2610BA-DD51-440A-9155-2E57206DA7A0}">
      <dgm:prSet/>
      <dgm:spPr>
        <a:solidFill>
          <a:srgbClr val="87D6F4"/>
        </a:solidFill>
      </dgm:spPr>
      <dgm:t>
        <a:bodyPr/>
        <a:lstStyle/>
        <a:p>
          <a:endParaRPr lang="en-US"/>
        </a:p>
      </dgm:t>
    </dgm:pt>
    <dgm:pt modelId="{07EC4FDF-74EE-4239-BA32-74884F3DF5A9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or “Earth”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72AFE27E-A89C-4061-BB3E-B747E6651769}" type="parTrans" cxnId="{91736CAC-06FE-405D-A880-68AA11A5B77A}">
      <dgm:prSet/>
      <dgm:spPr/>
      <dgm:t>
        <a:bodyPr/>
        <a:lstStyle/>
        <a:p>
          <a:endParaRPr lang="en-US"/>
        </a:p>
      </dgm:t>
    </dgm:pt>
    <dgm:pt modelId="{5A217AFB-C1CD-4DA4-BD8B-3AF1EAAFB475}" type="sibTrans" cxnId="{91736CAC-06FE-405D-A880-68AA11A5B77A}">
      <dgm:prSet/>
      <dgm:spPr/>
      <dgm:t>
        <a:bodyPr/>
        <a:lstStyle/>
        <a:p>
          <a:endParaRPr lang="en-US"/>
        </a:p>
      </dgm:t>
    </dgm:pt>
    <dgm:pt modelId="{7A0BFC32-BCD0-4958-84BE-DE532DBDCA94}" type="pres">
      <dgm:prSet presAssocID="{58E24F76-9CD8-4730-AAC8-15F033DE3EED}" presName="Name0" presStyleCnt="0">
        <dgm:presLayoutVars>
          <dgm:dir/>
          <dgm:resizeHandles val="exact"/>
        </dgm:presLayoutVars>
      </dgm:prSet>
      <dgm:spPr/>
    </dgm:pt>
    <dgm:pt modelId="{BA450D3E-C5AE-412D-BCCA-FECBF7CFBBBB}" type="pres">
      <dgm:prSet presAssocID="{58E24F76-9CD8-4730-AAC8-15F033DE3EED}" presName="vNodes" presStyleCnt="0"/>
      <dgm:spPr/>
    </dgm:pt>
    <dgm:pt modelId="{78C56B7A-F6AA-470D-A8CA-B2568BF55C71}" type="pres">
      <dgm:prSet presAssocID="{8999401F-055A-4FFD-B803-973859943AB1}" presName="node" presStyleLbl="node1" presStyleIdx="0" presStyleCnt="3" custLinFactY="85100" custLinFactNeighborX="-784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EEE91-CD3C-4EED-8DEE-982EC5481E71}" type="pres">
      <dgm:prSet presAssocID="{3510E44E-18DC-48FF-8E37-86C8334D8D7D}" presName="spacerT" presStyleCnt="0"/>
      <dgm:spPr/>
    </dgm:pt>
    <dgm:pt modelId="{DAF6A335-A3C2-46E0-B101-575B62383275}" type="pres">
      <dgm:prSet presAssocID="{3510E44E-18DC-48FF-8E37-86C8334D8D7D}" presName="sibTrans" presStyleLbl="sibTrans2D1" presStyleIdx="0" presStyleCnt="2" custLinFactNeighborX="10023" custLinFactNeighborY="61482"/>
      <dgm:spPr/>
      <dgm:t>
        <a:bodyPr/>
        <a:lstStyle/>
        <a:p>
          <a:endParaRPr lang="en-US"/>
        </a:p>
      </dgm:t>
    </dgm:pt>
    <dgm:pt modelId="{146F7C66-823F-4E59-BC12-D604D0274622}" type="pres">
      <dgm:prSet presAssocID="{3510E44E-18DC-48FF-8E37-86C8334D8D7D}" presName="spacerB" presStyleCnt="0"/>
      <dgm:spPr/>
    </dgm:pt>
    <dgm:pt modelId="{A0AD9A4C-B7F7-434E-B35B-2EC5ABC7A661}" type="pres">
      <dgm:prSet presAssocID="{4AB5AE1D-36C3-41EC-9369-D5C3F95EC8E8}" presName="node" presStyleLbl="node1" presStyleIdx="1" presStyleCnt="3" custLinFactY="-76357" custLinFactNeighborX="8771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438BF-8F2B-4377-9FD2-F896E79971F4}" type="pres">
      <dgm:prSet presAssocID="{58E24F76-9CD8-4730-AAC8-15F033DE3EED}" presName="sibTransLast" presStyleLbl="sibTrans2D1" presStyleIdx="1" presStyleCnt="2" custScaleX="123004" custLinFactNeighborX="1453"/>
      <dgm:spPr/>
      <dgm:t>
        <a:bodyPr/>
        <a:lstStyle/>
        <a:p>
          <a:endParaRPr lang="en-US"/>
        </a:p>
      </dgm:t>
    </dgm:pt>
    <dgm:pt modelId="{83E5F444-2613-4631-971B-2B7AEA6FF945}" type="pres">
      <dgm:prSet presAssocID="{58E24F76-9CD8-4730-AAC8-15F033DE3EE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49A5B05-1919-4122-9ECB-FFF4A7622B10}" type="pres">
      <dgm:prSet presAssocID="{58E24F76-9CD8-4730-AAC8-15F033DE3EED}" presName="lastNode" presStyleLbl="node1" presStyleIdx="2" presStyleCnt="3" custLinFactX="22908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BEFBB-FB7D-4443-AFDF-2302A7596216}" type="presOf" srcId="{4AB5AE1D-36C3-41EC-9369-D5C3F95EC8E8}" destId="{A0AD9A4C-B7F7-434E-B35B-2EC5ABC7A661}" srcOrd="0" destOrd="0" presId="urn:microsoft.com/office/officeart/2005/8/layout/equation2"/>
    <dgm:cxn modelId="{B8CE3828-E8D0-42C2-8583-4F31CD86C261}" type="presOf" srcId="{3510E44E-18DC-48FF-8E37-86C8334D8D7D}" destId="{DAF6A335-A3C2-46E0-B101-575B62383275}" srcOrd="0" destOrd="0" presId="urn:microsoft.com/office/officeart/2005/8/layout/equation2"/>
    <dgm:cxn modelId="{91736CAC-06FE-405D-A880-68AA11A5B77A}" srcId="{58E24F76-9CD8-4730-AAC8-15F033DE3EED}" destId="{07EC4FDF-74EE-4239-BA32-74884F3DF5A9}" srcOrd="2" destOrd="0" parTransId="{72AFE27E-A89C-4061-BB3E-B747E6651769}" sibTransId="{5A217AFB-C1CD-4DA4-BD8B-3AF1EAAFB475}"/>
    <dgm:cxn modelId="{44419E6E-BC67-42DD-89D8-6D540236C084}" type="presOf" srcId="{50D89697-E334-4E4C-B48B-35804229C9D2}" destId="{D5E438BF-8F2B-4377-9FD2-F896E79971F4}" srcOrd="0" destOrd="0" presId="urn:microsoft.com/office/officeart/2005/8/layout/equation2"/>
    <dgm:cxn modelId="{5909ADEF-C132-4B8F-B842-7B95941E618C}" type="presOf" srcId="{58E24F76-9CD8-4730-AAC8-15F033DE3EED}" destId="{7A0BFC32-BCD0-4958-84BE-DE532DBDCA94}" srcOrd="0" destOrd="0" presId="urn:microsoft.com/office/officeart/2005/8/layout/equation2"/>
    <dgm:cxn modelId="{55C76E29-BE1B-4A5E-AF21-7D971A4349EF}" type="presOf" srcId="{50D89697-E334-4E4C-B48B-35804229C9D2}" destId="{83E5F444-2613-4631-971B-2B7AEA6FF945}" srcOrd="1" destOrd="0" presId="urn:microsoft.com/office/officeart/2005/8/layout/equation2"/>
    <dgm:cxn modelId="{612AD8AD-C000-4E3F-96AE-3A99D3A2D410}" type="presOf" srcId="{8999401F-055A-4FFD-B803-973859943AB1}" destId="{78C56B7A-F6AA-470D-A8CA-B2568BF55C71}" srcOrd="0" destOrd="0" presId="urn:microsoft.com/office/officeart/2005/8/layout/equation2"/>
    <dgm:cxn modelId="{814204A6-CF5A-471C-BFE5-217A5515B259}" type="presOf" srcId="{07EC4FDF-74EE-4239-BA32-74884F3DF5A9}" destId="{C49A5B05-1919-4122-9ECB-FFF4A7622B10}" srcOrd="0" destOrd="0" presId="urn:microsoft.com/office/officeart/2005/8/layout/equation2"/>
    <dgm:cxn modelId="{AA99A597-5F11-4CBB-90EF-73D85FC6104F}" srcId="{58E24F76-9CD8-4730-AAC8-15F033DE3EED}" destId="{8999401F-055A-4FFD-B803-973859943AB1}" srcOrd="0" destOrd="0" parTransId="{7E98805E-8D74-4080-8310-61ED20639532}" sibTransId="{3510E44E-18DC-48FF-8E37-86C8334D8D7D}"/>
    <dgm:cxn modelId="{8C2610BA-DD51-440A-9155-2E57206DA7A0}" srcId="{58E24F76-9CD8-4730-AAC8-15F033DE3EED}" destId="{4AB5AE1D-36C3-41EC-9369-D5C3F95EC8E8}" srcOrd="1" destOrd="0" parTransId="{C8291822-10A3-4EDC-88AF-F07D8E79880F}" sibTransId="{50D89697-E334-4E4C-B48B-35804229C9D2}"/>
    <dgm:cxn modelId="{52E51B0E-A22B-4A78-BB71-975296ECF831}" type="presParOf" srcId="{7A0BFC32-BCD0-4958-84BE-DE532DBDCA94}" destId="{BA450D3E-C5AE-412D-BCCA-FECBF7CFBBBB}" srcOrd="0" destOrd="0" presId="urn:microsoft.com/office/officeart/2005/8/layout/equation2"/>
    <dgm:cxn modelId="{31832956-2C85-4055-97FF-484A75BB48AA}" type="presParOf" srcId="{BA450D3E-C5AE-412D-BCCA-FECBF7CFBBBB}" destId="{78C56B7A-F6AA-470D-A8CA-B2568BF55C71}" srcOrd="0" destOrd="0" presId="urn:microsoft.com/office/officeart/2005/8/layout/equation2"/>
    <dgm:cxn modelId="{CF3ECD16-FA7F-4BFF-A12F-8CE8D274C422}" type="presParOf" srcId="{BA450D3E-C5AE-412D-BCCA-FECBF7CFBBBB}" destId="{0FBEEE91-CD3C-4EED-8DEE-982EC5481E71}" srcOrd="1" destOrd="0" presId="urn:microsoft.com/office/officeart/2005/8/layout/equation2"/>
    <dgm:cxn modelId="{E9E3B79F-0E3B-45D7-811A-DC395D78DC44}" type="presParOf" srcId="{BA450D3E-C5AE-412D-BCCA-FECBF7CFBBBB}" destId="{DAF6A335-A3C2-46E0-B101-575B62383275}" srcOrd="2" destOrd="0" presId="urn:microsoft.com/office/officeart/2005/8/layout/equation2"/>
    <dgm:cxn modelId="{B5560925-CE06-43E6-AAD9-C019B5BAFFF6}" type="presParOf" srcId="{BA450D3E-C5AE-412D-BCCA-FECBF7CFBBBB}" destId="{146F7C66-823F-4E59-BC12-D604D0274622}" srcOrd="3" destOrd="0" presId="urn:microsoft.com/office/officeart/2005/8/layout/equation2"/>
    <dgm:cxn modelId="{B072557B-C401-4FB1-874E-198DE53F91C9}" type="presParOf" srcId="{BA450D3E-C5AE-412D-BCCA-FECBF7CFBBBB}" destId="{A0AD9A4C-B7F7-434E-B35B-2EC5ABC7A661}" srcOrd="4" destOrd="0" presId="urn:microsoft.com/office/officeart/2005/8/layout/equation2"/>
    <dgm:cxn modelId="{431A80F5-073F-4D2B-AF97-573620EC5F13}" type="presParOf" srcId="{7A0BFC32-BCD0-4958-84BE-DE532DBDCA94}" destId="{D5E438BF-8F2B-4377-9FD2-F896E79971F4}" srcOrd="1" destOrd="0" presId="urn:microsoft.com/office/officeart/2005/8/layout/equation2"/>
    <dgm:cxn modelId="{5FDF055D-CD15-4F51-8724-21D8682CF9E1}" type="presParOf" srcId="{D5E438BF-8F2B-4377-9FD2-F896E79971F4}" destId="{83E5F444-2613-4631-971B-2B7AEA6FF945}" srcOrd="0" destOrd="0" presId="urn:microsoft.com/office/officeart/2005/8/layout/equation2"/>
    <dgm:cxn modelId="{82031AD0-974E-45F4-A6CA-4A8CF354C60D}" type="presParOf" srcId="{7A0BFC32-BCD0-4958-84BE-DE532DBDCA94}" destId="{C49A5B05-1919-4122-9ECB-FFF4A7622B1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6A390C-C2E1-4AD9-B8CD-90ACDABDB4FC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D1F76-CE2C-4526-9D04-884B03329E86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8C317927-1600-4BE0-AA11-BD500324C4B3}" type="parTrans" cxnId="{412FEDC0-0074-482A-8AD9-5973B02B5DDF}">
      <dgm:prSet/>
      <dgm:spPr/>
      <dgm:t>
        <a:bodyPr/>
        <a:lstStyle/>
        <a:p>
          <a:endParaRPr lang="en-US"/>
        </a:p>
      </dgm:t>
    </dgm:pt>
    <dgm:pt modelId="{11D0059A-2D93-4EB8-8DD4-62834B89DA25}" type="sibTrans" cxnId="{412FEDC0-0074-482A-8AD9-5973B02B5DDF}">
      <dgm:prSet/>
      <dgm:spPr/>
      <dgm:t>
        <a:bodyPr/>
        <a:lstStyle/>
        <a:p>
          <a:endParaRPr lang="en-US"/>
        </a:p>
      </dgm:t>
    </dgm:pt>
    <dgm:pt modelId="{7068CD53-9878-418C-8382-AF31C105B0BA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Grounding of electrical products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A3F289E2-0375-47CA-A5A4-E9D59829A13A}" type="parTrans" cxnId="{7BB7B52C-15DB-4BFB-9CE9-09E4C4CD915E}">
      <dgm:prSet/>
      <dgm:spPr/>
      <dgm:t>
        <a:bodyPr/>
        <a:lstStyle/>
        <a:p>
          <a:endParaRPr lang="en-US"/>
        </a:p>
      </dgm:t>
    </dgm:pt>
    <dgm:pt modelId="{3612C376-5329-4DF3-B2D0-377F8771B746}" type="sibTrans" cxnId="{7BB7B52C-15DB-4BFB-9CE9-09E4C4CD915E}">
      <dgm:prSet/>
      <dgm:spPr/>
      <dgm:t>
        <a:bodyPr/>
        <a:lstStyle/>
        <a:p>
          <a:endParaRPr lang="en-US"/>
        </a:p>
      </dgm:t>
    </dgm:pt>
    <dgm:pt modelId="{BE946FDE-1E19-4F07-8EDD-7968BD2BD8A6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Bond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38FCAF16-AF52-4132-909F-CE6A49C46008}" type="parTrans" cxnId="{EDDF225C-081B-48D8-A041-D19F5B889FC7}">
      <dgm:prSet/>
      <dgm:spPr/>
      <dgm:t>
        <a:bodyPr/>
        <a:lstStyle/>
        <a:p>
          <a:endParaRPr lang="en-US"/>
        </a:p>
      </dgm:t>
    </dgm:pt>
    <dgm:pt modelId="{5A711BE9-1210-4FC8-A5B0-A684D285B109}" type="sibTrans" cxnId="{EDDF225C-081B-48D8-A041-D19F5B889FC7}">
      <dgm:prSet/>
      <dgm:spPr/>
      <dgm:t>
        <a:bodyPr/>
        <a:lstStyle/>
        <a:p>
          <a:endParaRPr lang="en-US"/>
        </a:p>
      </dgm:t>
    </dgm:pt>
    <dgm:pt modelId="{3298354C-2DEE-4F01-9E63-6078D3B6B14C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The Ground Bond Test – What is it?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16A96988-217E-4EA6-88A5-A49CADFE5621}" type="parTrans" cxnId="{C4FFB29F-DD1A-4CAC-AD5F-0A1CFE5401D4}">
      <dgm:prSet/>
      <dgm:spPr/>
      <dgm:t>
        <a:bodyPr/>
        <a:lstStyle/>
        <a:p>
          <a:endParaRPr lang="en-US"/>
        </a:p>
      </dgm:t>
    </dgm:pt>
    <dgm:pt modelId="{C3075582-5057-4C3A-AD2E-9A71D3C561AE}" type="sibTrans" cxnId="{C4FFB29F-DD1A-4CAC-AD5F-0A1CFE5401D4}">
      <dgm:prSet/>
      <dgm:spPr/>
      <dgm:t>
        <a:bodyPr/>
        <a:lstStyle/>
        <a:p>
          <a:endParaRPr lang="en-US"/>
        </a:p>
      </dgm:t>
    </dgm:pt>
    <dgm:pt modelId="{AB583586-E8D0-4473-BB65-E6CD12803B57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Continuity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D12DA1BD-D04A-4A2A-9CD0-7B4B803BBFFB}" type="parTrans" cxnId="{5CEE9FC3-CD54-498A-A30D-C6C8068DADC9}">
      <dgm:prSet/>
      <dgm:spPr/>
      <dgm:t>
        <a:bodyPr/>
        <a:lstStyle/>
        <a:p>
          <a:endParaRPr lang="en-US"/>
        </a:p>
      </dgm:t>
    </dgm:pt>
    <dgm:pt modelId="{AF55045C-8C83-471B-B1A0-02C5EB659EBD}" type="sibTrans" cxnId="{5CEE9FC3-CD54-498A-A30D-C6C8068DADC9}">
      <dgm:prSet/>
      <dgm:spPr/>
      <dgm:t>
        <a:bodyPr/>
        <a:lstStyle/>
        <a:p>
          <a:endParaRPr lang="en-US"/>
        </a:p>
      </dgm:t>
    </dgm:pt>
    <dgm:pt modelId="{8DF89976-6401-47C1-A1F4-2EE75680E0F1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The Ground Continuity Test – What is it?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CEE839B3-01EE-4171-90C3-C0C721B06574}" type="parTrans" cxnId="{D1AE4327-8BF3-4A0E-8839-0D6C4C6C6B31}">
      <dgm:prSet/>
      <dgm:spPr/>
      <dgm:t>
        <a:bodyPr/>
        <a:lstStyle/>
        <a:p>
          <a:endParaRPr lang="en-US"/>
        </a:p>
      </dgm:t>
    </dgm:pt>
    <dgm:pt modelId="{5C7B59E1-B353-4F41-8D7E-0EABAF1EAE62}" type="sibTrans" cxnId="{D1AE4327-8BF3-4A0E-8839-0D6C4C6C6B31}">
      <dgm:prSet/>
      <dgm:spPr/>
      <dgm:t>
        <a:bodyPr/>
        <a:lstStyle/>
        <a:p>
          <a:endParaRPr lang="en-US"/>
        </a:p>
      </dgm:t>
    </dgm:pt>
    <dgm:pt modelId="{DDADC639-89CB-47D7-8103-4D13C5D84E69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Bond Vs. Continuity</a:t>
          </a:r>
          <a:endParaRPr lang="en-US" b="1" i="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gm:t>
    </dgm:pt>
    <dgm:pt modelId="{F122A736-7086-42F5-86BB-7991EBFE8BD0}" type="parTrans" cxnId="{0F4206FE-2634-4B2D-9327-41EE92558EE5}">
      <dgm:prSet/>
      <dgm:spPr/>
      <dgm:t>
        <a:bodyPr/>
        <a:lstStyle/>
        <a:p>
          <a:endParaRPr lang="en-US"/>
        </a:p>
      </dgm:t>
    </dgm:pt>
    <dgm:pt modelId="{C4EF43B0-B661-45B4-8F53-34B44FC10779}" type="sibTrans" cxnId="{0F4206FE-2634-4B2D-9327-41EE92558EE5}">
      <dgm:prSet/>
      <dgm:spPr/>
      <dgm:t>
        <a:bodyPr/>
        <a:lstStyle/>
        <a:p>
          <a:endParaRPr lang="en-US"/>
        </a:p>
      </dgm:t>
    </dgm:pt>
    <dgm:pt modelId="{2789C45B-3FEA-43F2-9799-81F24ACBA328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Comparing the Ground Bond and Ground Continuity tests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B37E4A26-3B71-4C3A-81D0-B34AA3BD96E9}" type="parTrans" cxnId="{62AE91FE-2EDD-4F08-97E3-F92593375501}">
      <dgm:prSet/>
      <dgm:spPr/>
      <dgm:t>
        <a:bodyPr/>
        <a:lstStyle/>
        <a:p>
          <a:endParaRPr lang="en-US"/>
        </a:p>
      </dgm:t>
    </dgm:pt>
    <dgm:pt modelId="{D6AD3FB4-5534-471D-8863-498A3A7A95E7}" type="sibTrans" cxnId="{62AE91FE-2EDD-4F08-97E3-F92593375501}">
      <dgm:prSet/>
      <dgm:spPr/>
      <dgm:t>
        <a:bodyPr/>
        <a:lstStyle/>
        <a:p>
          <a:endParaRPr lang="en-US"/>
        </a:p>
      </dgm:t>
    </dgm:pt>
    <dgm:pt modelId="{ADF7C2F7-6C3C-491E-A2D0-F440AC285EA4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Class I vs. Class II products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A0356CC8-C394-4A19-BC98-6724D048CB7A}" type="parTrans" cxnId="{B4AEE1FC-C0FD-46FF-A861-0657DD7862BF}">
      <dgm:prSet/>
      <dgm:spPr/>
      <dgm:t>
        <a:bodyPr/>
        <a:lstStyle/>
        <a:p>
          <a:endParaRPr lang="en-US"/>
        </a:p>
      </dgm:t>
    </dgm:pt>
    <dgm:pt modelId="{52D9107B-141F-4075-8A88-BACDF81744EA}" type="sibTrans" cxnId="{B4AEE1FC-C0FD-46FF-A861-0657DD7862BF}">
      <dgm:prSet/>
      <dgm:spPr/>
      <dgm:t>
        <a:bodyPr/>
        <a:lstStyle/>
        <a:p>
          <a:endParaRPr lang="en-US"/>
        </a:p>
      </dgm:t>
    </dgm:pt>
    <dgm:pt modelId="{5612C97C-BA7C-46C6-B838-8A8F31899CDA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What is Ground?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F38A36E0-81F1-42C9-BAB4-5DA37337AA24}" type="parTrans" cxnId="{ED6EF515-52C7-4346-B6F9-8A789D16C7AF}">
      <dgm:prSet/>
      <dgm:spPr/>
      <dgm:t>
        <a:bodyPr/>
        <a:lstStyle/>
        <a:p>
          <a:endParaRPr lang="en-US"/>
        </a:p>
      </dgm:t>
    </dgm:pt>
    <dgm:pt modelId="{0600352F-C145-401D-AFC0-2CE729B30E70}" type="sibTrans" cxnId="{ED6EF515-52C7-4346-B6F9-8A789D16C7AF}">
      <dgm:prSet/>
      <dgm:spPr/>
      <dgm:t>
        <a:bodyPr/>
        <a:lstStyle/>
        <a:p>
          <a:endParaRPr lang="en-US"/>
        </a:p>
      </dgm:t>
    </dgm:pt>
    <dgm:pt modelId="{6962E751-DD8A-4F67-BAD1-676E9C36CFF2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Bond Testing Examples	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E2D7F3E1-C2DA-45F9-8933-E56FBDF362FC}" type="parTrans" cxnId="{49963851-B22D-44EA-8D48-809898AEE25A}">
      <dgm:prSet/>
      <dgm:spPr/>
      <dgm:t>
        <a:bodyPr/>
        <a:lstStyle/>
        <a:p>
          <a:endParaRPr lang="en-US"/>
        </a:p>
      </dgm:t>
    </dgm:pt>
    <dgm:pt modelId="{90713261-3B88-4297-9A8D-378AFFAC71E2}" type="sibTrans" cxnId="{49963851-B22D-44EA-8D48-809898AEE25A}">
      <dgm:prSet/>
      <dgm:spPr/>
      <dgm:t>
        <a:bodyPr/>
        <a:lstStyle/>
        <a:p>
          <a:endParaRPr lang="en-US"/>
        </a:p>
      </dgm:t>
    </dgm:pt>
    <dgm:pt modelId="{5E14B310-BED4-4F15-9851-52122B2F0C77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Continuity Testing Examples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72C4BF9A-2D61-4855-B5DB-38471281226B}" type="parTrans" cxnId="{979AE9BB-EF0A-46D6-A5DE-3DADF11391DD}">
      <dgm:prSet/>
      <dgm:spPr/>
      <dgm:t>
        <a:bodyPr/>
        <a:lstStyle/>
        <a:p>
          <a:endParaRPr lang="en-US"/>
        </a:p>
      </dgm:t>
    </dgm:pt>
    <dgm:pt modelId="{40703D7E-100C-49A7-826F-60033E30013A}" type="sibTrans" cxnId="{979AE9BB-EF0A-46D6-A5DE-3DADF11391DD}">
      <dgm:prSet/>
      <dgm:spPr/>
      <dgm:t>
        <a:bodyPr/>
        <a:lstStyle/>
        <a:p>
          <a:endParaRPr lang="en-US"/>
        </a:p>
      </dgm:t>
    </dgm:pt>
    <dgm:pt modelId="{57B424CC-AC55-42FE-98F9-1EBCCA0F94CE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Bond Standards Information 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80BD15B4-052A-46F4-A6CC-8ED36A15E441}" type="parTrans" cxnId="{D3B0D8AE-4A72-4A44-8A28-F2ABF7F02B0D}">
      <dgm:prSet/>
      <dgm:spPr/>
      <dgm:t>
        <a:bodyPr/>
        <a:lstStyle/>
        <a:p>
          <a:endParaRPr lang="en-US"/>
        </a:p>
      </dgm:t>
    </dgm:pt>
    <dgm:pt modelId="{8391C6BD-48CD-47BC-A981-98B9768266D0}" type="sibTrans" cxnId="{D3B0D8AE-4A72-4A44-8A28-F2ABF7F02B0D}">
      <dgm:prSet/>
      <dgm:spPr/>
      <dgm:t>
        <a:bodyPr/>
        <a:lstStyle/>
        <a:p>
          <a:endParaRPr lang="en-US"/>
        </a:p>
      </dgm:t>
    </dgm:pt>
    <dgm:pt modelId="{DCEE1291-F91D-4176-AC0A-7B0972F1FD87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Continuity Standards Information 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174081C1-4008-4BC1-9A67-CA380E0B83BE}" type="parTrans" cxnId="{EA6929AF-3916-422F-ACE2-422FC397A5CB}">
      <dgm:prSet/>
      <dgm:spPr/>
      <dgm:t>
        <a:bodyPr/>
        <a:lstStyle/>
        <a:p>
          <a:endParaRPr lang="en-US"/>
        </a:p>
      </dgm:t>
    </dgm:pt>
    <dgm:pt modelId="{805FACBB-FF3B-4B0A-B915-18AA66779758}" type="sibTrans" cxnId="{EA6929AF-3916-422F-ACE2-422FC397A5CB}">
      <dgm:prSet/>
      <dgm:spPr/>
      <dgm:t>
        <a:bodyPr/>
        <a:lstStyle/>
        <a:p>
          <a:endParaRPr lang="en-US"/>
        </a:p>
      </dgm:t>
    </dgm:pt>
    <dgm:pt modelId="{78745DD1-398D-43E1-8A66-5C1E9949CA96}">
      <dgm:prSet phldrT="[Text]"/>
      <dgm:spPr>
        <a:solidFill>
          <a:srgbClr val="87D6F4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Example of Ground Bond vs Ground Continuity</a:t>
          </a:r>
          <a:endParaRPr lang="en-US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457BF97B-82BB-40DE-8FE9-E9E3071DE01F}" type="sibTrans" cxnId="{F4667890-A220-4ED6-8C5B-FED4193E758D}">
      <dgm:prSet/>
      <dgm:spPr/>
      <dgm:t>
        <a:bodyPr/>
        <a:lstStyle/>
        <a:p>
          <a:endParaRPr lang="en-US"/>
        </a:p>
      </dgm:t>
    </dgm:pt>
    <dgm:pt modelId="{6CEAC8A6-8B78-4880-A6AE-299FC6B5E6EE}" type="parTrans" cxnId="{F4667890-A220-4ED6-8C5B-FED4193E758D}">
      <dgm:prSet/>
      <dgm:spPr/>
      <dgm:t>
        <a:bodyPr/>
        <a:lstStyle/>
        <a:p>
          <a:endParaRPr lang="en-US"/>
        </a:p>
      </dgm:t>
    </dgm:pt>
    <dgm:pt modelId="{BE80AFF7-F8A4-4CA9-A747-43AC62EBCC98}" type="pres">
      <dgm:prSet presAssocID="{2F6A390C-C2E1-4AD9-B8CD-90ACDABDB4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D10087-5063-427D-A1C9-E4BBDDD3DA52}" type="pres">
      <dgm:prSet presAssocID="{052D1F76-CE2C-4526-9D04-884B03329E86}" presName="composite" presStyleCnt="0"/>
      <dgm:spPr/>
      <dgm:t>
        <a:bodyPr/>
        <a:lstStyle/>
        <a:p>
          <a:endParaRPr lang="en-US"/>
        </a:p>
      </dgm:t>
    </dgm:pt>
    <dgm:pt modelId="{6A78D800-5E88-4F8B-994A-C70D1D66D931}" type="pres">
      <dgm:prSet presAssocID="{052D1F76-CE2C-4526-9D04-884B03329E8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D72FD-E2D6-43AC-9CB5-20397246854E}" type="pres">
      <dgm:prSet presAssocID="{052D1F76-CE2C-4526-9D04-884B03329E86}" presName="descendantText" presStyleLbl="alignAcc1" presStyleIdx="0" presStyleCnt="4" custLinFactNeighborX="295" custLinFactNeighborY="-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DBFE6-3A32-413A-84ED-CC67780381BD}" type="pres">
      <dgm:prSet presAssocID="{11D0059A-2D93-4EB8-8DD4-62834B89DA25}" presName="sp" presStyleCnt="0"/>
      <dgm:spPr/>
      <dgm:t>
        <a:bodyPr/>
        <a:lstStyle/>
        <a:p>
          <a:endParaRPr lang="en-US"/>
        </a:p>
      </dgm:t>
    </dgm:pt>
    <dgm:pt modelId="{AA6B26C1-F18D-4EFD-806D-BF09B410D3EE}" type="pres">
      <dgm:prSet presAssocID="{BE946FDE-1E19-4F07-8EDD-7968BD2BD8A6}" presName="composite" presStyleCnt="0"/>
      <dgm:spPr/>
      <dgm:t>
        <a:bodyPr/>
        <a:lstStyle/>
        <a:p>
          <a:endParaRPr lang="en-US"/>
        </a:p>
      </dgm:t>
    </dgm:pt>
    <dgm:pt modelId="{87534ECD-E384-4CB1-87B5-3FE63FFAE540}" type="pres">
      <dgm:prSet presAssocID="{BE946FDE-1E19-4F07-8EDD-7968BD2BD8A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3734C-A429-4F8F-B8A0-CB59D8F8BA3D}" type="pres">
      <dgm:prSet presAssocID="{BE946FDE-1E19-4F07-8EDD-7968BD2BD8A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753AA-CC91-4152-8533-5E68636FDBF0}" type="pres">
      <dgm:prSet presAssocID="{5A711BE9-1210-4FC8-A5B0-A684D285B109}" presName="sp" presStyleCnt="0"/>
      <dgm:spPr/>
      <dgm:t>
        <a:bodyPr/>
        <a:lstStyle/>
        <a:p>
          <a:endParaRPr lang="en-US"/>
        </a:p>
      </dgm:t>
    </dgm:pt>
    <dgm:pt modelId="{26021CE7-8CAD-48DD-AA9D-25FE29DE9D45}" type="pres">
      <dgm:prSet presAssocID="{AB583586-E8D0-4473-BB65-E6CD12803B57}" presName="composite" presStyleCnt="0"/>
      <dgm:spPr/>
      <dgm:t>
        <a:bodyPr/>
        <a:lstStyle/>
        <a:p>
          <a:endParaRPr lang="en-US"/>
        </a:p>
      </dgm:t>
    </dgm:pt>
    <dgm:pt modelId="{145EB12B-55C4-473C-8831-570D7244AE7B}" type="pres">
      <dgm:prSet presAssocID="{AB583586-E8D0-4473-BB65-E6CD12803B5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ABA72-09F1-40ED-96D7-7CC00E0F8DD6}" type="pres">
      <dgm:prSet presAssocID="{AB583586-E8D0-4473-BB65-E6CD12803B5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33C1D-730B-4AFF-A77D-8685333EA6F0}" type="pres">
      <dgm:prSet presAssocID="{AF55045C-8C83-471B-B1A0-02C5EB659EBD}" presName="sp" presStyleCnt="0"/>
      <dgm:spPr/>
      <dgm:t>
        <a:bodyPr/>
        <a:lstStyle/>
        <a:p>
          <a:endParaRPr lang="en-US"/>
        </a:p>
      </dgm:t>
    </dgm:pt>
    <dgm:pt modelId="{C7081683-D2B3-4A7F-89E9-F3409DBAD9A3}" type="pres">
      <dgm:prSet presAssocID="{DDADC639-89CB-47D7-8103-4D13C5D84E69}" presName="composite" presStyleCnt="0"/>
      <dgm:spPr/>
      <dgm:t>
        <a:bodyPr/>
        <a:lstStyle/>
        <a:p>
          <a:endParaRPr lang="en-US"/>
        </a:p>
      </dgm:t>
    </dgm:pt>
    <dgm:pt modelId="{B75D015A-6BA4-46E4-AA42-CB937354F2D9}" type="pres">
      <dgm:prSet presAssocID="{DDADC639-89CB-47D7-8103-4D13C5D84E6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6FD2D-5F9E-4C6B-A171-2E7011BD1D1C}" type="pres">
      <dgm:prSet presAssocID="{DDADC639-89CB-47D7-8103-4D13C5D84E6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63851-B22D-44EA-8D48-809898AEE25A}" srcId="{BE946FDE-1E19-4F07-8EDD-7968BD2BD8A6}" destId="{6962E751-DD8A-4F67-BAD1-676E9C36CFF2}" srcOrd="2" destOrd="0" parTransId="{E2D7F3E1-C2DA-45F9-8933-E56FBDF362FC}" sibTransId="{90713261-3B88-4297-9A8D-378AFFAC71E2}"/>
    <dgm:cxn modelId="{5604B42A-99E8-4F86-88B9-EF3D254A5D21}" type="presOf" srcId="{AB583586-E8D0-4473-BB65-E6CD12803B57}" destId="{145EB12B-55C4-473C-8831-570D7244AE7B}" srcOrd="0" destOrd="0" presId="urn:microsoft.com/office/officeart/2005/8/layout/chevron2"/>
    <dgm:cxn modelId="{D3B0D8AE-4A72-4A44-8A28-F2ABF7F02B0D}" srcId="{BE946FDE-1E19-4F07-8EDD-7968BD2BD8A6}" destId="{57B424CC-AC55-42FE-98F9-1EBCCA0F94CE}" srcOrd="1" destOrd="0" parTransId="{80BD15B4-052A-46F4-A6CC-8ED36A15E441}" sibTransId="{8391C6BD-48CD-47BC-A981-98B9768266D0}"/>
    <dgm:cxn modelId="{6505CB6D-B712-4FDD-AEBC-88F86D56427D}" type="presOf" srcId="{DDADC639-89CB-47D7-8103-4D13C5D84E69}" destId="{B75D015A-6BA4-46E4-AA42-CB937354F2D9}" srcOrd="0" destOrd="0" presId="urn:microsoft.com/office/officeart/2005/8/layout/chevron2"/>
    <dgm:cxn modelId="{B4AEE1FC-C0FD-46FF-A861-0657DD7862BF}" srcId="{052D1F76-CE2C-4526-9D04-884B03329E86}" destId="{ADF7C2F7-6C3C-491E-A2D0-F440AC285EA4}" srcOrd="2" destOrd="0" parTransId="{A0356CC8-C394-4A19-BC98-6724D048CB7A}" sibTransId="{52D9107B-141F-4075-8A88-BACDF81744EA}"/>
    <dgm:cxn modelId="{D1AE4327-8BF3-4A0E-8839-0D6C4C6C6B31}" srcId="{AB583586-E8D0-4473-BB65-E6CD12803B57}" destId="{8DF89976-6401-47C1-A1F4-2EE75680E0F1}" srcOrd="0" destOrd="0" parTransId="{CEE839B3-01EE-4171-90C3-C0C721B06574}" sibTransId="{5C7B59E1-B353-4F41-8D7E-0EABAF1EAE62}"/>
    <dgm:cxn modelId="{5CEE9FC3-CD54-498A-A30D-C6C8068DADC9}" srcId="{2F6A390C-C2E1-4AD9-B8CD-90ACDABDB4FC}" destId="{AB583586-E8D0-4473-BB65-E6CD12803B57}" srcOrd="2" destOrd="0" parTransId="{D12DA1BD-D04A-4A2A-9CD0-7B4B803BBFFB}" sibTransId="{AF55045C-8C83-471B-B1A0-02C5EB659EBD}"/>
    <dgm:cxn modelId="{0F4206FE-2634-4B2D-9327-41EE92558EE5}" srcId="{2F6A390C-C2E1-4AD9-B8CD-90ACDABDB4FC}" destId="{DDADC639-89CB-47D7-8103-4D13C5D84E69}" srcOrd="3" destOrd="0" parTransId="{F122A736-7086-42F5-86BB-7991EBFE8BD0}" sibTransId="{C4EF43B0-B661-45B4-8F53-34B44FC10779}"/>
    <dgm:cxn modelId="{506390B2-E1A2-470A-B2C3-519885EBEE0B}" type="presOf" srcId="{57B424CC-AC55-42FE-98F9-1EBCCA0F94CE}" destId="{C163734C-A429-4F8F-B8A0-CB59D8F8BA3D}" srcOrd="0" destOrd="1" presId="urn:microsoft.com/office/officeart/2005/8/layout/chevron2"/>
    <dgm:cxn modelId="{CC7CDA19-7409-4BDE-9A05-E864FFE68EBE}" type="presOf" srcId="{ADF7C2F7-6C3C-491E-A2D0-F440AC285EA4}" destId="{791D72FD-E2D6-43AC-9CB5-20397246854E}" srcOrd="0" destOrd="2" presId="urn:microsoft.com/office/officeart/2005/8/layout/chevron2"/>
    <dgm:cxn modelId="{9D620468-54CB-43CE-B758-A96A962F5B02}" type="presOf" srcId="{5E14B310-BED4-4F15-9851-52122B2F0C77}" destId="{277ABA72-09F1-40ED-96D7-7CC00E0F8DD6}" srcOrd="0" destOrd="2" presId="urn:microsoft.com/office/officeart/2005/8/layout/chevron2"/>
    <dgm:cxn modelId="{CEB3FE72-BB20-44E8-A25B-D89559E35D73}" type="presOf" srcId="{2789C45B-3FEA-43F2-9799-81F24ACBA328}" destId="{D536FD2D-5F9E-4C6B-A171-2E7011BD1D1C}" srcOrd="0" destOrd="0" presId="urn:microsoft.com/office/officeart/2005/8/layout/chevron2"/>
    <dgm:cxn modelId="{412FEDC0-0074-482A-8AD9-5973B02B5DDF}" srcId="{2F6A390C-C2E1-4AD9-B8CD-90ACDABDB4FC}" destId="{052D1F76-CE2C-4526-9D04-884B03329E86}" srcOrd="0" destOrd="0" parTransId="{8C317927-1600-4BE0-AA11-BD500324C4B3}" sibTransId="{11D0059A-2D93-4EB8-8DD4-62834B89DA25}"/>
    <dgm:cxn modelId="{11F2939C-DA95-4437-B048-8895491014AF}" type="presOf" srcId="{5612C97C-BA7C-46C6-B838-8A8F31899CDA}" destId="{791D72FD-E2D6-43AC-9CB5-20397246854E}" srcOrd="0" destOrd="0" presId="urn:microsoft.com/office/officeart/2005/8/layout/chevron2"/>
    <dgm:cxn modelId="{F4667890-A220-4ED6-8C5B-FED4193E758D}" srcId="{DDADC639-89CB-47D7-8103-4D13C5D84E69}" destId="{78745DD1-398D-43E1-8A66-5C1E9949CA96}" srcOrd="1" destOrd="0" parTransId="{6CEAC8A6-8B78-4880-A6AE-299FC6B5E6EE}" sibTransId="{457BF97B-82BB-40DE-8FE9-E9E3071DE01F}"/>
    <dgm:cxn modelId="{880CB243-0796-4017-856A-1561CDA16207}" type="presOf" srcId="{8DF89976-6401-47C1-A1F4-2EE75680E0F1}" destId="{277ABA72-09F1-40ED-96D7-7CC00E0F8DD6}" srcOrd="0" destOrd="0" presId="urn:microsoft.com/office/officeart/2005/8/layout/chevron2"/>
    <dgm:cxn modelId="{B77204BF-8697-4DD0-938B-83414B2B9934}" type="presOf" srcId="{DCEE1291-F91D-4176-AC0A-7B0972F1FD87}" destId="{277ABA72-09F1-40ED-96D7-7CC00E0F8DD6}" srcOrd="0" destOrd="1" presId="urn:microsoft.com/office/officeart/2005/8/layout/chevron2"/>
    <dgm:cxn modelId="{7BB7B52C-15DB-4BFB-9CE9-09E4C4CD915E}" srcId="{052D1F76-CE2C-4526-9D04-884B03329E86}" destId="{7068CD53-9878-418C-8382-AF31C105B0BA}" srcOrd="1" destOrd="0" parTransId="{A3F289E2-0375-47CA-A5A4-E9D59829A13A}" sibTransId="{3612C376-5329-4DF3-B2D0-377F8771B746}"/>
    <dgm:cxn modelId="{6EC73E31-9C71-4312-AAD6-59D526180CD4}" type="presOf" srcId="{3298354C-2DEE-4F01-9E63-6078D3B6B14C}" destId="{C163734C-A429-4F8F-B8A0-CB59D8F8BA3D}" srcOrd="0" destOrd="0" presId="urn:microsoft.com/office/officeart/2005/8/layout/chevron2"/>
    <dgm:cxn modelId="{B284141D-EB5A-4E64-8C84-CBA738267BA3}" type="presOf" srcId="{052D1F76-CE2C-4526-9D04-884B03329E86}" destId="{6A78D800-5E88-4F8B-994A-C70D1D66D931}" srcOrd="0" destOrd="0" presId="urn:microsoft.com/office/officeart/2005/8/layout/chevron2"/>
    <dgm:cxn modelId="{7BE1441A-7D67-4729-9619-1DA96002A32C}" type="presOf" srcId="{BE946FDE-1E19-4F07-8EDD-7968BD2BD8A6}" destId="{87534ECD-E384-4CB1-87B5-3FE63FFAE540}" srcOrd="0" destOrd="0" presId="urn:microsoft.com/office/officeart/2005/8/layout/chevron2"/>
    <dgm:cxn modelId="{979AE9BB-EF0A-46D6-A5DE-3DADF11391DD}" srcId="{AB583586-E8D0-4473-BB65-E6CD12803B57}" destId="{5E14B310-BED4-4F15-9851-52122B2F0C77}" srcOrd="2" destOrd="0" parTransId="{72C4BF9A-2D61-4855-B5DB-38471281226B}" sibTransId="{40703D7E-100C-49A7-826F-60033E30013A}"/>
    <dgm:cxn modelId="{6D73E6F6-C42D-4740-BAB1-1DBE7CEF82D2}" type="presOf" srcId="{7068CD53-9878-418C-8382-AF31C105B0BA}" destId="{791D72FD-E2D6-43AC-9CB5-20397246854E}" srcOrd="0" destOrd="1" presId="urn:microsoft.com/office/officeart/2005/8/layout/chevron2"/>
    <dgm:cxn modelId="{62AE91FE-2EDD-4F08-97E3-F92593375501}" srcId="{DDADC639-89CB-47D7-8103-4D13C5D84E69}" destId="{2789C45B-3FEA-43F2-9799-81F24ACBA328}" srcOrd="0" destOrd="0" parTransId="{B37E4A26-3B71-4C3A-81D0-B34AA3BD96E9}" sibTransId="{D6AD3FB4-5534-471D-8863-498A3A7A95E7}"/>
    <dgm:cxn modelId="{C6B3A40D-8B28-4998-9186-8AEF6E456AA4}" type="presOf" srcId="{2F6A390C-C2E1-4AD9-B8CD-90ACDABDB4FC}" destId="{BE80AFF7-F8A4-4CA9-A747-43AC62EBCC98}" srcOrd="0" destOrd="0" presId="urn:microsoft.com/office/officeart/2005/8/layout/chevron2"/>
    <dgm:cxn modelId="{744A6274-2F64-4397-A17E-A34F920D7442}" type="presOf" srcId="{6962E751-DD8A-4F67-BAD1-676E9C36CFF2}" destId="{C163734C-A429-4F8F-B8A0-CB59D8F8BA3D}" srcOrd="0" destOrd="2" presId="urn:microsoft.com/office/officeart/2005/8/layout/chevron2"/>
    <dgm:cxn modelId="{EA6929AF-3916-422F-ACE2-422FC397A5CB}" srcId="{AB583586-E8D0-4473-BB65-E6CD12803B57}" destId="{DCEE1291-F91D-4176-AC0A-7B0972F1FD87}" srcOrd="1" destOrd="0" parTransId="{174081C1-4008-4BC1-9A67-CA380E0B83BE}" sibTransId="{805FACBB-FF3B-4B0A-B915-18AA66779758}"/>
    <dgm:cxn modelId="{EDDF225C-081B-48D8-A041-D19F5B889FC7}" srcId="{2F6A390C-C2E1-4AD9-B8CD-90ACDABDB4FC}" destId="{BE946FDE-1E19-4F07-8EDD-7968BD2BD8A6}" srcOrd="1" destOrd="0" parTransId="{38FCAF16-AF52-4132-909F-CE6A49C46008}" sibTransId="{5A711BE9-1210-4FC8-A5B0-A684D285B109}"/>
    <dgm:cxn modelId="{ED6EF515-52C7-4346-B6F9-8A789D16C7AF}" srcId="{052D1F76-CE2C-4526-9D04-884B03329E86}" destId="{5612C97C-BA7C-46C6-B838-8A8F31899CDA}" srcOrd="0" destOrd="0" parTransId="{F38A36E0-81F1-42C9-BAB4-5DA37337AA24}" sibTransId="{0600352F-C145-401D-AFC0-2CE729B30E70}"/>
    <dgm:cxn modelId="{C4FFB29F-DD1A-4CAC-AD5F-0A1CFE5401D4}" srcId="{BE946FDE-1E19-4F07-8EDD-7968BD2BD8A6}" destId="{3298354C-2DEE-4F01-9E63-6078D3B6B14C}" srcOrd="0" destOrd="0" parTransId="{16A96988-217E-4EA6-88A5-A49CADFE5621}" sibTransId="{C3075582-5057-4C3A-AD2E-9A71D3C561AE}"/>
    <dgm:cxn modelId="{49B63219-262D-4A77-9203-DF217E40940F}" type="presOf" srcId="{78745DD1-398D-43E1-8A66-5C1E9949CA96}" destId="{D536FD2D-5F9E-4C6B-A171-2E7011BD1D1C}" srcOrd="0" destOrd="1" presId="urn:microsoft.com/office/officeart/2005/8/layout/chevron2"/>
    <dgm:cxn modelId="{284DDF94-4A93-455A-BA7A-57DD4C9D7CB5}" type="presParOf" srcId="{BE80AFF7-F8A4-4CA9-A747-43AC62EBCC98}" destId="{B2D10087-5063-427D-A1C9-E4BBDDD3DA52}" srcOrd="0" destOrd="0" presId="urn:microsoft.com/office/officeart/2005/8/layout/chevron2"/>
    <dgm:cxn modelId="{A2B13160-3D4F-432C-B91A-A4DE1642433E}" type="presParOf" srcId="{B2D10087-5063-427D-A1C9-E4BBDDD3DA52}" destId="{6A78D800-5E88-4F8B-994A-C70D1D66D931}" srcOrd="0" destOrd="0" presId="urn:microsoft.com/office/officeart/2005/8/layout/chevron2"/>
    <dgm:cxn modelId="{0F313841-5588-420C-A110-D9410B64D3C3}" type="presParOf" srcId="{B2D10087-5063-427D-A1C9-E4BBDDD3DA52}" destId="{791D72FD-E2D6-43AC-9CB5-20397246854E}" srcOrd="1" destOrd="0" presId="urn:microsoft.com/office/officeart/2005/8/layout/chevron2"/>
    <dgm:cxn modelId="{5143D2F0-5EDB-4E46-81CC-6599986C33A9}" type="presParOf" srcId="{BE80AFF7-F8A4-4CA9-A747-43AC62EBCC98}" destId="{150DBFE6-3A32-413A-84ED-CC67780381BD}" srcOrd="1" destOrd="0" presId="urn:microsoft.com/office/officeart/2005/8/layout/chevron2"/>
    <dgm:cxn modelId="{1C6B000E-2403-4301-95C0-D837BB5B62FA}" type="presParOf" srcId="{BE80AFF7-F8A4-4CA9-A747-43AC62EBCC98}" destId="{AA6B26C1-F18D-4EFD-806D-BF09B410D3EE}" srcOrd="2" destOrd="0" presId="urn:microsoft.com/office/officeart/2005/8/layout/chevron2"/>
    <dgm:cxn modelId="{7BE7B2C2-9C77-4FDD-BEA5-5B7BC07D0BA0}" type="presParOf" srcId="{AA6B26C1-F18D-4EFD-806D-BF09B410D3EE}" destId="{87534ECD-E384-4CB1-87B5-3FE63FFAE540}" srcOrd="0" destOrd="0" presId="urn:microsoft.com/office/officeart/2005/8/layout/chevron2"/>
    <dgm:cxn modelId="{0C957972-7665-4C87-B95A-8F7EC93D20C9}" type="presParOf" srcId="{AA6B26C1-F18D-4EFD-806D-BF09B410D3EE}" destId="{C163734C-A429-4F8F-B8A0-CB59D8F8BA3D}" srcOrd="1" destOrd="0" presId="urn:microsoft.com/office/officeart/2005/8/layout/chevron2"/>
    <dgm:cxn modelId="{853598F2-1FB1-43EA-AEDC-87151F02B600}" type="presParOf" srcId="{BE80AFF7-F8A4-4CA9-A747-43AC62EBCC98}" destId="{071753AA-CC91-4152-8533-5E68636FDBF0}" srcOrd="3" destOrd="0" presId="urn:microsoft.com/office/officeart/2005/8/layout/chevron2"/>
    <dgm:cxn modelId="{E8F6A9E1-0E45-4613-867A-DF41FC44CD44}" type="presParOf" srcId="{BE80AFF7-F8A4-4CA9-A747-43AC62EBCC98}" destId="{26021CE7-8CAD-48DD-AA9D-25FE29DE9D45}" srcOrd="4" destOrd="0" presId="urn:microsoft.com/office/officeart/2005/8/layout/chevron2"/>
    <dgm:cxn modelId="{8EA1BC9E-A2DE-4A61-A41B-9B5D32124134}" type="presParOf" srcId="{26021CE7-8CAD-48DD-AA9D-25FE29DE9D45}" destId="{145EB12B-55C4-473C-8831-570D7244AE7B}" srcOrd="0" destOrd="0" presId="urn:microsoft.com/office/officeart/2005/8/layout/chevron2"/>
    <dgm:cxn modelId="{46C49F1B-6462-4C15-B6C4-C20B047858CB}" type="presParOf" srcId="{26021CE7-8CAD-48DD-AA9D-25FE29DE9D45}" destId="{277ABA72-09F1-40ED-96D7-7CC00E0F8DD6}" srcOrd="1" destOrd="0" presId="urn:microsoft.com/office/officeart/2005/8/layout/chevron2"/>
    <dgm:cxn modelId="{568416BC-9AEE-428F-91CF-89B73ACF2196}" type="presParOf" srcId="{BE80AFF7-F8A4-4CA9-A747-43AC62EBCC98}" destId="{C4A33C1D-730B-4AFF-A77D-8685333EA6F0}" srcOrd="5" destOrd="0" presId="urn:microsoft.com/office/officeart/2005/8/layout/chevron2"/>
    <dgm:cxn modelId="{4C25292A-DAE9-4B53-9116-05DD42182F0D}" type="presParOf" srcId="{BE80AFF7-F8A4-4CA9-A747-43AC62EBCC98}" destId="{C7081683-D2B3-4A7F-89E9-F3409DBAD9A3}" srcOrd="6" destOrd="0" presId="urn:microsoft.com/office/officeart/2005/8/layout/chevron2"/>
    <dgm:cxn modelId="{15037349-46BA-4A9F-B6C6-D3B11A2BF04C}" type="presParOf" srcId="{C7081683-D2B3-4A7F-89E9-F3409DBAD9A3}" destId="{B75D015A-6BA4-46E4-AA42-CB937354F2D9}" srcOrd="0" destOrd="0" presId="urn:microsoft.com/office/officeart/2005/8/layout/chevron2"/>
    <dgm:cxn modelId="{2AE39DBA-7A35-4E53-A2D4-D3D1E0BF2B1A}" type="presParOf" srcId="{C7081683-D2B3-4A7F-89E9-F3409DBAD9A3}" destId="{D536FD2D-5F9E-4C6B-A171-2E7011BD1D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A9953-991A-9B4C-A497-974D6810EAFC}">
      <dsp:nvSpPr>
        <dsp:cNvPr id="0" name=""/>
        <dsp:cNvSpPr/>
      </dsp:nvSpPr>
      <dsp:spPr>
        <a:xfrm>
          <a:off x="1836" y="200374"/>
          <a:ext cx="2838371" cy="1135348"/>
        </a:xfrm>
        <a:prstGeom prst="chevron">
          <a:avLst/>
        </a:prstGeom>
        <a:solidFill>
          <a:srgbClr val="1C2A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Understanding the </a:t>
          </a:r>
          <a:r>
            <a:rPr lang="en-US" sz="1800" b="1" i="0" kern="1200" dirty="0" err="1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Hipot</a:t>
          </a:r>
          <a: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 test</a:t>
          </a:r>
          <a:endParaRPr lang="en-US" sz="18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>
        <a:off x="569510" y="200374"/>
        <a:ext cx="1703023" cy="1135348"/>
      </dsp:txXfrm>
    </dsp:sp>
    <dsp:sp modelId="{60B5E812-CB95-3748-AE23-2C14EF13F612}">
      <dsp:nvSpPr>
        <dsp:cNvPr id="0" name=""/>
        <dsp:cNvSpPr/>
      </dsp:nvSpPr>
      <dsp:spPr>
        <a:xfrm>
          <a:off x="2471220" y="296878"/>
          <a:ext cx="2355848" cy="942339"/>
        </a:xfrm>
        <a:prstGeom prst="chevron">
          <a:avLst/>
        </a:prstGeom>
        <a:solidFill>
          <a:schemeClr val="bg1">
            <a:lumMod val="7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Avenir LT Std 35 Light" charset="0"/>
              <a:ea typeface="Avenir LT Std 35 Light" charset="0"/>
              <a:cs typeface="Avenir LT Std 35 Light" charset="0"/>
            </a:rPr>
            <a:t>What is hipot test?</a:t>
          </a:r>
          <a:endParaRPr lang="en-US" sz="1400" kern="1200" dirty="0">
            <a:latin typeface="Avenir LT Std 35 Light" charset="0"/>
            <a:ea typeface="Avenir LT Std 35 Light" charset="0"/>
            <a:cs typeface="Avenir LT Std 35 Light" charset="0"/>
          </a:endParaRPr>
        </a:p>
      </dsp:txBody>
      <dsp:txXfrm>
        <a:off x="2942390" y="296878"/>
        <a:ext cx="1413509" cy="942339"/>
      </dsp:txXfrm>
    </dsp:sp>
    <dsp:sp modelId="{6F908007-AA7A-BF44-AC49-1D1EADDE664C}">
      <dsp:nvSpPr>
        <dsp:cNvPr id="0" name=""/>
        <dsp:cNvSpPr/>
      </dsp:nvSpPr>
      <dsp:spPr>
        <a:xfrm>
          <a:off x="4497250" y="296878"/>
          <a:ext cx="2355848" cy="942339"/>
        </a:xfrm>
        <a:prstGeom prst="chevron">
          <a:avLst/>
        </a:prstGeom>
        <a:solidFill>
          <a:schemeClr val="bg1">
            <a:lumMod val="7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venir LT Std 35 Light" charset="0"/>
              <a:ea typeface="Avenir LT Std 35 Light" charset="0"/>
              <a:cs typeface="Avenir LT Std 35 Light" charset="0"/>
            </a:rPr>
            <a:t>What is tested?</a:t>
          </a:r>
          <a:endParaRPr lang="en-US" sz="1400" kern="1200" dirty="0">
            <a:latin typeface="Avenir LT Std 35 Light" charset="0"/>
            <a:ea typeface="Avenir LT Std 35 Light" charset="0"/>
            <a:cs typeface="Avenir LT Std 35 Light" charset="0"/>
          </a:endParaRPr>
        </a:p>
      </dsp:txBody>
      <dsp:txXfrm>
        <a:off x="4968420" y="296878"/>
        <a:ext cx="1413509" cy="942339"/>
      </dsp:txXfrm>
    </dsp:sp>
    <dsp:sp modelId="{CD093165-FE07-9A44-BE0D-6F75795E2EC3}">
      <dsp:nvSpPr>
        <dsp:cNvPr id="0" name=""/>
        <dsp:cNvSpPr/>
      </dsp:nvSpPr>
      <dsp:spPr>
        <a:xfrm>
          <a:off x="1836" y="1494671"/>
          <a:ext cx="2838371" cy="1135348"/>
        </a:xfrm>
        <a:prstGeom prst="chevron">
          <a:avLst/>
        </a:prstGeom>
        <a:solidFill>
          <a:srgbClr val="1C2A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Hipot</a:t>
          </a:r>
          <a: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 Test </a:t>
          </a:r>
          <a:b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</a:br>
          <a: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Requirements </a:t>
          </a:r>
          <a:endParaRPr lang="en-US" sz="18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>
        <a:off x="569510" y="1494671"/>
        <a:ext cx="1703023" cy="1135348"/>
      </dsp:txXfrm>
    </dsp:sp>
    <dsp:sp modelId="{DD12D56D-33E4-0042-AFA5-666617776E01}">
      <dsp:nvSpPr>
        <dsp:cNvPr id="0" name=""/>
        <dsp:cNvSpPr/>
      </dsp:nvSpPr>
      <dsp:spPr>
        <a:xfrm>
          <a:off x="2471220" y="1591176"/>
          <a:ext cx="2355848" cy="942339"/>
        </a:xfrm>
        <a:prstGeom prst="chevron">
          <a:avLst/>
        </a:prstGeom>
        <a:solidFill>
          <a:schemeClr val="bg1">
            <a:lumMod val="7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 smtClean="0">
              <a:latin typeface="Avenir LT Std 35 Light" charset="0"/>
              <a:ea typeface="Avenir LT Std 35 Light" charset="0"/>
              <a:cs typeface="Avenir LT Std 35 Light" charset="0"/>
            </a:rPr>
            <a:t>Test Parameters</a:t>
          </a:r>
          <a:endParaRPr lang="en-US" sz="1400" b="0" kern="1200" dirty="0">
            <a:latin typeface="Avenir LT Std 35 Light" charset="0"/>
            <a:ea typeface="Avenir LT Std 35 Light" charset="0"/>
            <a:cs typeface="Avenir LT Std 35 Light" charset="0"/>
          </a:endParaRPr>
        </a:p>
      </dsp:txBody>
      <dsp:txXfrm>
        <a:off x="2942390" y="1591176"/>
        <a:ext cx="1413509" cy="942339"/>
      </dsp:txXfrm>
    </dsp:sp>
    <dsp:sp modelId="{95B501AB-21BD-4F41-93E3-1B3E3F485A06}">
      <dsp:nvSpPr>
        <dsp:cNvPr id="0" name=""/>
        <dsp:cNvSpPr/>
      </dsp:nvSpPr>
      <dsp:spPr>
        <a:xfrm>
          <a:off x="1836" y="2788969"/>
          <a:ext cx="2838371" cy="1135348"/>
        </a:xfrm>
        <a:prstGeom prst="chevron">
          <a:avLst/>
        </a:prstGeom>
        <a:solidFill>
          <a:srgbClr val="1C2A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Hipot</a:t>
          </a:r>
          <a: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 Test </a:t>
          </a:r>
          <a:b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</a:br>
          <a: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Considerations </a:t>
          </a:r>
          <a:b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</a:br>
          <a:r>
            <a:rPr lang="en-US" sz="18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and Failures</a:t>
          </a:r>
          <a:endParaRPr lang="en-US" sz="18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>
        <a:off x="569510" y="2788969"/>
        <a:ext cx="1703023" cy="1135348"/>
      </dsp:txXfrm>
    </dsp:sp>
    <dsp:sp modelId="{15F51FE5-14D4-004C-9185-57469BBC6170}">
      <dsp:nvSpPr>
        <dsp:cNvPr id="0" name=""/>
        <dsp:cNvSpPr/>
      </dsp:nvSpPr>
      <dsp:spPr>
        <a:xfrm>
          <a:off x="2471220" y="2885473"/>
          <a:ext cx="2355848" cy="942339"/>
        </a:xfrm>
        <a:prstGeom prst="chevron">
          <a:avLst/>
        </a:prstGeom>
        <a:solidFill>
          <a:schemeClr val="bg1">
            <a:lumMod val="7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>
              <a:latin typeface="Avenir LT Std 35 Light" charset="0"/>
              <a:ea typeface="Avenir LT Std 35 Light" charset="0"/>
              <a:cs typeface="Avenir LT Std 35 Light" charset="0"/>
            </a:rPr>
            <a:t>Leakage Current and Dielectric Breakdown</a:t>
          </a:r>
          <a:endParaRPr lang="en-US" sz="1400" kern="1200" dirty="0">
            <a:latin typeface="Avenir LT Std 35 Light" charset="0"/>
            <a:ea typeface="Avenir LT Std 35 Light" charset="0"/>
            <a:cs typeface="Avenir LT Std 35 Light" charset="0"/>
          </a:endParaRPr>
        </a:p>
      </dsp:txBody>
      <dsp:txXfrm>
        <a:off x="2942390" y="2885473"/>
        <a:ext cx="1413509" cy="942339"/>
      </dsp:txXfrm>
    </dsp:sp>
    <dsp:sp modelId="{047C798C-A6FB-5945-B057-F4CD68590EDF}">
      <dsp:nvSpPr>
        <dsp:cNvPr id="0" name=""/>
        <dsp:cNvSpPr/>
      </dsp:nvSpPr>
      <dsp:spPr>
        <a:xfrm>
          <a:off x="4497250" y="2885473"/>
          <a:ext cx="2355848" cy="942339"/>
        </a:xfrm>
        <a:prstGeom prst="chevron">
          <a:avLst/>
        </a:prstGeom>
        <a:solidFill>
          <a:schemeClr val="bg1">
            <a:lumMod val="7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Avenir LT Std 35 Light" charset="0"/>
              <a:ea typeface="Avenir LT Std 35 Light" charset="0"/>
              <a:cs typeface="Avenir LT Std 35 Light" charset="0"/>
            </a:rPr>
            <a:t>Arc Detection</a:t>
          </a:r>
          <a:endParaRPr lang="en-US" sz="1400" kern="1200" dirty="0">
            <a:latin typeface="Avenir LT Std 35 Light" charset="0"/>
            <a:ea typeface="Avenir LT Std 35 Light" charset="0"/>
            <a:cs typeface="Avenir LT Std 35 Light" charset="0"/>
          </a:endParaRPr>
        </a:p>
      </dsp:txBody>
      <dsp:txXfrm>
        <a:off x="4968420" y="2885473"/>
        <a:ext cx="1413509" cy="942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8D800-5E88-4F8B-994A-C70D1D66D931}">
      <dsp:nvSpPr>
        <dsp:cNvPr id="0" name=""/>
        <dsp:cNvSpPr/>
      </dsp:nvSpPr>
      <dsp:spPr>
        <a:xfrm rot="5400000">
          <a:off x="-202062" y="202936"/>
          <a:ext cx="1347080" cy="942956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</a:t>
          </a:r>
          <a:endParaRPr lang="en-US" sz="14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 rot="-5400000">
        <a:off x="0" y="472352"/>
        <a:ext cx="942956" cy="404124"/>
      </dsp:txXfrm>
    </dsp:sp>
    <dsp:sp modelId="{791D72FD-E2D6-43AC-9CB5-20397246854E}">
      <dsp:nvSpPr>
        <dsp:cNvPr id="0" name=""/>
        <dsp:cNvSpPr/>
      </dsp:nvSpPr>
      <dsp:spPr>
        <a:xfrm rot="5400000">
          <a:off x="4262777" y="-3319820"/>
          <a:ext cx="875602" cy="7515243"/>
        </a:xfrm>
        <a:prstGeom prst="round2SameRect">
          <a:avLst/>
        </a:prstGeom>
        <a:solidFill>
          <a:srgbClr val="87D6F4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What is Ground?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Grounding of electrical products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Class I vs. Class II products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 rot="-5400000">
        <a:off x="942957" y="42743"/>
        <a:ext cx="7472500" cy="790116"/>
      </dsp:txXfrm>
    </dsp:sp>
    <dsp:sp modelId="{87534ECD-E384-4CB1-87B5-3FE63FFAE540}">
      <dsp:nvSpPr>
        <dsp:cNvPr id="0" name=""/>
        <dsp:cNvSpPr/>
      </dsp:nvSpPr>
      <dsp:spPr>
        <a:xfrm rot="5400000">
          <a:off x="-202062" y="1404326"/>
          <a:ext cx="1347080" cy="942956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Bond</a:t>
          </a:r>
          <a:endParaRPr lang="en-US" sz="14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 rot="-5400000">
        <a:off x="0" y="1673742"/>
        <a:ext cx="942956" cy="404124"/>
      </dsp:txXfrm>
    </dsp:sp>
    <dsp:sp modelId="{C163734C-A429-4F8F-B8A0-CB59D8F8BA3D}">
      <dsp:nvSpPr>
        <dsp:cNvPr id="0" name=""/>
        <dsp:cNvSpPr/>
      </dsp:nvSpPr>
      <dsp:spPr>
        <a:xfrm rot="5400000">
          <a:off x="4262777" y="-2117556"/>
          <a:ext cx="875602" cy="7515243"/>
        </a:xfrm>
        <a:prstGeom prst="round2SameRect">
          <a:avLst/>
        </a:prstGeom>
        <a:solidFill>
          <a:srgbClr val="87D6F4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The Ground Bond Test – What is it?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Bond Standards Information 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Bond Testing Examples	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 rot="-5400000">
        <a:off x="942957" y="1245007"/>
        <a:ext cx="7472500" cy="790116"/>
      </dsp:txXfrm>
    </dsp:sp>
    <dsp:sp modelId="{145EB12B-55C4-473C-8831-570D7244AE7B}">
      <dsp:nvSpPr>
        <dsp:cNvPr id="0" name=""/>
        <dsp:cNvSpPr/>
      </dsp:nvSpPr>
      <dsp:spPr>
        <a:xfrm rot="5400000">
          <a:off x="-202062" y="2605716"/>
          <a:ext cx="1347080" cy="942956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Continuity</a:t>
          </a:r>
          <a:endParaRPr lang="en-US" sz="14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 rot="-5400000">
        <a:off x="0" y="2875132"/>
        <a:ext cx="942956" cy="404124"/>
      </dsp:txXfrm>
    </dsp:sp>
    <dsp:sp modelId="{277ABA72-09F1-40ED-96D7-7CC00E0F8DD6}">
      <dsp:nvSpPr>
        <dsp:cNvPr id="0" name=""/>
        <dsp:cNvSpPr/>
      </dsp:nvSpPr>
      <dsp:spPr>
        <a:xfrm rot="5400000">
          <a:off x="4262777" y="-916165"/>
          <a:ext cx="875602" cy="7515243"/>
        </a:xfrm>
        <a:prstGeom prst="round2SameRect">
          <a:avLst/>
        </a:prstGeom>
        <a:solidFill>
          <a:srgbClr val="87D6F4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The Ground Continuity Test – What is it?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Continuity Standards Information 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Continuity Testing Examples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 rot="-5400000">
        <a:off x="942957" y="2446398"/>
        <a:ext cx="7472500" cy="790116"/>
      </dsp:txXfrm>
    </dsp:sp>
    <dsp:sp modelId="{B75D015A-6BA4-46E4-AA42-CB937354F2D9}">
      <dsp:nvSpPr>
        <dsp:cNvPr id="0" name=""/>
        <dsp:cNvSpPr/>
      </dsp:nvSpPr>
      <dsp:spPr>
        <a:xfrm rot="5400000">
          <a:off x="-202062" y="3807107"/>
          <a:ext cx="1347080" cy="942956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Bond Vs. Continuity</a:t>
          </a:r>
          <a:endParaRPr lang="en-US" sz="14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 rot="-5400000">
        <a:off x="0" y="4076523"/>
        <a:ext cx="942956" cy="404124"/>
      </dsp:txXfrm>
    </dsp:sp>
    <dsp:sp modelId="{D536FD2D-5F9E-4C6B-A171-2E7011BD1D1C}">
      <dsp:nvSpPr>
        <dsp:cNvPr id="0" name=""/>
        <dsp:cNvSpPr/>
      </dsp:nvSpPr>
      <dsp:spPr>
        <a:xfrm rot="5400000">
          <a:off x="4262777" y="285224"/>
          <a:ext cx="875602" cy="7515243"/>
        </a:xfrm>
        <a:prstGeom prst="round2SameRect">
          <a:avLst/>
        </a:prstGeom>
        <a:solidFill>
          <a:srgbClr val="87D6F4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Comparing the Ground Bond and Ground Continuity tests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Example of Ground Bond vs Ground Continuity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 rot="-5400000">
        <a:off x="942957" y="3647788"/>
        <a:ext cx="7472500" cy="790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1C489-C2E8-4204-9294-DA87DFFE58C6}">
      <dsp:nvSpPr>
        <dsp:cNvPr id="0" name=""/>
        <dsp:cNvSpPr/>
      </dsp:nvSpPr>
      <dsp:spPr>
        <a:xfrm>
          <a:off x="1775" y="0"/>
          <a:ext cx="2762956" cy="406400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venir LT Std 55 Roman" charset="0"/>
              <a:ea typeface="Avenir LT Std 55 Roman" charset="0"/>
              <a:cs typeface="Avenir LT Std 55 Roman" charset="0"/>
            </a:rPr>
            <a:t>Reference point for an electrical circuit</a:t>
          </a:r>
          <a:endParaRPr lang="en-US" sz="2400" kern="1200" dirty="0"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>
        <a:off x="1775" y="1625600"/>
        <a:ext cx="2762956" cy="1625600"/>
      </dsp:txXfrm>
    </dsp:sp>
    <dsp:sp modelId="{AA1B6685-080C-44AF-BF20-714B1F8576B3}">
      <dsp:nvSpPr>
        <dsp:cNvPr id="0" name=""/>
        <dsp:cNvSpPr/>
      </dsp:nvSpPr>
      <dsp:spPr>
        <a:xfrm>
          <a:off x="706598" y="243840"/>
          <a:ext cx="1353312" cy="135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1C295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13A03B-430E-4387-A583-5D28710EAAA4}">
      <dsp:nvSpPr>
        <dsp:cNvPr id="0" name=""/>
        <dsp:cNvSpPr/>
      </dsp:nvSpPr>
      <dsp:spPr>
        <a:xfrm>
          <a:off x="2847621" y="0"/>
          <a:ext cx="2762956" cy="406400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venir LT Std 55 Roman" charset="0"/>
              <a:ea typeface="Avenir LT Std 55 Roman" charset="0"/>
              <a:cs typeface="Avenir LT Std 55 Roman" charset="0"/>
            </a:rPr>
            <a:t>Second line of defense against electrical shock</a:t>
          </a:r>
          <a:r>
            <a:rPr lang="en-US" sz="2400" kern="1200" baseline="30000" dirty="0" smtClean="0">
              <a:latin typeface="Avenir LT Std 55 Roman" charset="0"/>
              <a:ea typeface="Avenir LT Std 55 Roman" charset="0"/>
              <a:cs typeface="Avenir LT Std 55 Roman" charset="0"/>
            </a:rPr>
            <a:t>1</a:t>
          </a:r>
          <a:endParaRPr lang="en-US" sz="2400" kern="1200" dirty="0"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>
        <a:off x="2847621" y="1625600"/>
        <a:ext cx="2762956" cy="1625600"/>
      </dsp:txXfrm>
    </dsp:sp>
    <dsp:sp modelId="{93789DCF-5B30-4C23-B337-D2A81A88705B}">
      <dsp:nvSpPr>
        <dsp:cNvPr id="0" name=""/>
        <dsp:cNvSpPr/>
      </dsp:nvSpPr>
      <dsp:spPr>
        <a:xfrm>
          <a:off x="3552443" y="243840"/>
          <a:ext cx="1353312" cy="135331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1C295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5CD94B-91ED-4FC8-8C84-D6ACAFF0ABCD}">
      <dsp:nvSpPr>
        <dsp:cNvPr id="0" name=""/>
        <dsp:cNvSpPr/>
      </dsp:nvSpPr>
      <dsp:spPr>
        <a:xfrm>
          <a:off x="5693467" y="0"/>
          <a:ext cx="2762956" cy="406400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venir LT Std 55 Roman" charset="0"/>
              <a:ea typeface="Avenir LT Std 55 Roman" charset="0"/>
              <a:cs typeface="Avenir LT Std 55 Roman" charset="0"/>
            </a:rPr>
            <a:t>Common return path for electrical current</a:t>
          </a:r>
          <a:r>
            <a:rPr lang="en-US" sz="2400" kern="1200" baseline="30000" dirty="0" smtClean="0">
              <a:latin typeface="Avenir LT Std 55 Roman" charset="0"/>
              <a:ea typeface="Avenir LT Std 55 Roman" charset="0"/>
              <a:cs typeface="Avenir LT Std 55 Roman" charset="0"/>
            </a:rPr>
            <a:t>2</a:t>
          </a:r>
          <a:endParaRPr lang="en-US" sz="2400" kern="1200" dirty="0"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>
        <a:off x="5693467" y="1625600"/>
        <a:ext cx="2762956" cy="1625600"/>
      </dsp:txXfrm>
    </dsp:sp>
    <dsp:sp modelId="{196E89FE-8257-4BA2-B6C3-DC9290EB3BBF}">
      <dsp:nvSpPr>
        <dsp:cNvPr id="0" name=""/>
        <dsp:cNvSpPr/>
      </dsp:nvSpPr>
      <dsp:spPr>
        <a:xfrm>
          <a:off x="6398289" y="243840"/>
          <a:ext cx="1353312" cy="135331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1C295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0BF030-B356-4A2B-BFF6-29C6DF52A4F1}">
      <dsp:nvSpPr>
        <dsp:cNvPr id="0" name=""/>
        <dsp:cNvSpPr/>
      </dsp:nvSpPr>
      <dsp:spPr>
        <a:xfrm>
          <a:off x="338327" y="2812038"/>
          <a:ext cx="7781544" cy="609600"/>
        </a:xfrm>
        <a:prstGeom prst="leftRightArrow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56B7A-F6AA-470D-A8CA-B2568BF55C71}">
      <dsp:nvSpPr>
        <dsp:cNvPr id="0" name=""/>
        <dsp:cNvSpPr/>
      </dsp:nvSpPr>
      <dsp:spPr>
        <a:xfrm>
          <a:off x="248566" y="1381845"/>
          <a:ext cx="1480988" cy="1480988"/>
        </a:xfrm>
        <a:prstGeom prst="ellipse">
          <a:avLst/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Service Ground</a:t>
          </a:r>
          <a:endParaRPr lang="en-US" sz="15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>
        <a:off x="465452" y="1598731"/>
        <a:ext cx="1047216" cy="1047216"/>
      </dsp:txXfrm>
    </dsp:sp>
    <dsp:sp modelId="{DAF6A335-A3C2-46E0-B101-575B62383275}">
      <dsp:nvSpPr>
        <dsp:cNvPr id="0" name=""/>
        <dsp:cNvSpPr/>
      </dsp:nvSpPr>
      <dsp:spPr>
        <a:xfrm>
          <a:off x="1808022" y="1676449"/>
          <a:ext cx="858973" cy="858973"/>
        </a:xfrm>
        <a:prstGeom prst="mathPlus">
          <a:avLst/>
        </a:prstGeom>
        <a:solidFill>
          <a:srgbClr val="87D6F4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921879" y="2004920"/>
        <a:ext cx="631259" cy="202031"/>
      </dsp:txXfrm>
    </dsp:sp>
    <dsp:sp modelId="{A0AD9A4C-B7F7-434E-B35B-2EC5ABC7A661}">
      <dsp:nvSpPr>
        <dsp:cNvPr id="0" name=""/>
        <dsp:cNvSpPr/>
      </dsp:nvSpPr>
      <dsp:spPr>
        <a:xfrm>
          <a:off x="2710014" y="1330648"/>
          <a:ext cx="1480988" cy="1480988"/>
        </a:xfrm>
        <a:prstGeom prst="ellipse">
          <a:avLst/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Equipment Ground</a:t>
          </a:r>
          <a:endParaRPr lang="en-US" sz="15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>
        <a:off x="2926900" y="1547534"/>
        <a:ext cx="1047216" cy="1047216"/>
      </dsp:txXfrm>
    </dsp:sp>
    <dsp:sp modelId="{D5E438BF-8F2B-4377-9FD2-F896E79971F4}">
      <dsp:nvSpPr>
        <dsp:cNvPr id="0" name=""/>
        <dsp:cNvSpPr/>
      </dsp:nvSpPr>
      <dsp:spPr>
        <a:xfrm rot="21549906">
          <a:off x="4385859" y="1785117"/>
          <a:ext cx="645859" cy="550927"/>
        </a:xfrm>
        <a:prstGeom prst="rightArrow">
          <a:avLst>
            <a:gd name="adj1" fmla="val 60000"/>
            <a:gd name="adj2" fmla="val 50000"/>
          </a:avLst>
        </a:prstGeom>
        <a:solidFill>
          <a:srgbClr val="87D6F4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85868" y="1896506"/>
        <a:ext cx="480581" cy="330557"/>
      </dsp:txXfrm>
    </dsp:sp>
    <dsp:sp modelId="{C49A5B05-1919-4122-9ECB-FFF4A7622B10}">
      <dsp:nvSpPr>
        <dsp:cNvPr id="0" name=""/>
        <dsp:cNvSpPr/>
      </dsp:nvSpPr>
      <dsp:spPr>
        <a:xfrm>
          <a:off x="5181442" y="551011"/>
          <a:ext cx="2961977" cy="2961977"/>
        </a:xfrm>
        <a:prstGeom prst="ellipse">
          <a:avLst/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i="0" kern="1200" dirty="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or “Earth”</a:t>
          </a:r>
          <a:endParaRPr lang="en-US" sz="43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>
        <a:off x="5615213" y="984782"/>
        <a:ext cx="2094435" cy="2094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8D800-5E88-4F8B-994A-C70D1D66D931}">
      <dsp:nvSpPr>
        <dsp:cNvPr id="0" name=""/>
        <dsp:cNvSpPr/>
      </dsp:nvSpPr>
      <dsp:spPr>
        <a:xfrm rot="5400000">
          <a:off x="-202062" y="202936"/>
          <a:ext cx="1347080" cy="942956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</a:t>
          </a:r>
          <a:endParaRPr lang="en-US" sz="14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 rot="-5400000">
        <a:off x="0" y="472352"/>
        <a:ext cx="942956" cy="404124"/>
      </dsp:txXfrm>
    </dsp:sp>
    <dsp:sp modelId="{791D72FD-E2D6-43AC-9CB5-20397246854E}">
      <dsp:nvSpPr>
        <dsp:cNvPr id="0" name=""/>
        <dsp:cNvSpPr/>
      </dsp:nvSpPr>
      <dsp:spPr>
        <a:xfrm rot="5400000">
          <a:off x="4262777" y="-3319820"/>
          <a:ext cx="875602" cy="7515243"/>
        </a:xfrm>
        <a:prstGeom prst="round2SameRect">
          <a:avLst/>
        </a:prstGeom>
        <a:solidFill>
          <a:srgbClr val="87D6F4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What is Ground?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Grounding of electrical products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Class I vs. Class II products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 rot="-5400000">
        <a:off x="942957" y="42743"/>
        <a:ext cx="7472500" cy="790116"/>
      </dsp:txXfrm>
    </dsp:sp>
    <dsp:sp modelId="{87534ECD-E384-4CB1-87B5-3FE63FFAE540}">
      <dsp:nvSpPr>
        <dsp:cNvPr id="0" name=""/>
        <dsp:cNvSpPr/>
      </dsp:nvSpPr>
      <dsp:spPr>
        <a:xfrm rot="5400000">
          <a:off x="-202062" y="1404326"/>
          <a:ext cx="1347080" cy="942956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Bond</a:t>
          </a:r>
          <a:endParaRPr lang="en-US" sz="14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 rot="-5400000">
        <a:off x="0" y="1673742"/>
        <a:ext cx="942956" cy="404124"/>
      </dsp:txXfrm>
    </dsp:sp>
    <dsp:sp modelId="{C163734C-A429-4F8F-B8A0-CB59D8F8BA3D}">
      <dsp:nvSpPr>
        <dsp:cNvPr id="0" name=""/>
        <dsp:cNvSpPr/>
      </dsp:nvSpPr>
      <dsp:spPr>
        <a:xfrm rot="5400000">
          <a:off x="4262777" y="-2117556"/>
          <a:ext cx="875602" cy="7515243"/>
        </a:xfrm>
        <a:prstGeom prst="round2SameRect">
          <a:avLst/>
        </a:prstGeom>
        <a:solidFill>
          <a:srgbClr val="87D6F4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The Ground Bond Test – What is it?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Bond Standards Information 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Bond Testing Examples	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 rot="-5400000">
        <a:off x="942957" y="1245007"/>
        <a:ext cx="7472500" cy="790116"/>
      </dsp:txXfrm>
    </dsp:sp>
    <dsp:sp modelId="{145EB12B-55C4-473C-8831-570D7244AE7B}">
      <dsp:nvSpPr>
        <dsp:cNvPr id="0" name=""/>
        <dsp:cNvSpPr/>
      </dsp:nvSpPr>
      <dsp:spPr>
        <a:xfrm rot="5400000">
          <a:off x="-202062" y="2605716"/>
          <a:ext cx="1347080" cy="942956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Continuity</a:t>
          </a:r>
          <a:endParaRPr lang="en-US" sz="14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 rot="-5400000">
        <a:off x="0" y="2875132"/>
        <a:ext cx="942956" cy="404124"/>
      </dsp:txXfrm>
    </dsp:sp>
    <dsp:sp modelId="{277ABA72-09F1-40ED-96D7-7CC00E0F8DD6}">
      <dsp:nvSpPr>
        <dsp:cNvPr id="0" name=""/>
        <dsp:cNvSpPr/>
      </dsp:nvSpPr>
      <dsp:spPr>
        <a:xfrm rot="5400000">
          <a:off x="4262777" y="-916165"/>
          <a:ext cx="875602" cy="7515243"/>
        </a:xfrm>
        <a:prstGeom prst="round2SameRect">
          <a:avLst/>
        </a:prstGeom>
        <a:solidFill>
          <a:srgbClr val="87D6F4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The Ground Continuity Test – What is it?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Continuity Standards Information 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Ground Continuity Testing Examples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 rot="-5400000">
        <a:off x="942957" y="2446398"/>
        <a:ext cx="7472500" cy="790116"/>
      </dsp:txXfrm>
    </dsp:sp>
    <dsp:sp modelId="{B75D015A-6BA4-46E4-AA42-CB937354F2D9}">
      <dsp:nvSpPr>
        <dsp:cNvPr id="0" name=""/>
        <dsp:cNvSpPr/>
      </dsp:nvSpPr>
      <dsp:spPr>
        <a:xfrm rot="5400000">
          <a:off x="-202062" y="3807107"/>
          <a:ext cx="1347080" cy="942956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Bond Vs. Continuity</a:t>
          </a:r>
          <a:endParaRPr lang="en-US" sz="1400" b="1" i="0" kern="1200" dirty="0">
            <a:solidFill>
              <a:schemeClr val="bg1"/>
            </a:solidFill>
            <a:latin typeface="Avenir LT Std 85 Heavy" charset="0"/>
            <a:ea typeface="Avenir LT Std 85 Heavy" charset="0"/>
            <a:cs typeface="Avenir LT Std 85 Heavy" charset="0"/>
          </a:endParaRPr>
        </a:p>
      </dsp:txBody>
      <dsp:txXfrm rot="-5400000">
        <a:off x="0" y="4076523"/>
        <a:ext cx="942956" cy="404124"/>
      </dsp:txXfrm>
    </dsp:sp>
    <dsp:sp modelId="{D536FD2D-5F9E-4C6B-A171-2E7011BD1D1C}">
      <dsp:nvSpPr>
        <dsp:cNvPr id="0" name=""/>
        <dsp:cNvSpPr/>
      </dsp:nvSpPr>
      <dsp:spPr>
        <a:xfrm rot="5400000">
          <a:off x="4262777" y="285224"/>
          <a:ext cx="875602" cy="7515243"/>
        </a:xfrm>
        <a:prstGeom prst="round2SameRect">
          <a:avLst/>
        </a:prstGeom>
        <a:solidFill>
          <a:srgbClr val="87D6F4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Comparing the Ground Bond and Ground Continuity tests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rPr>
            <a:t>Example of Ground Bond vs Ground Continuity</a:t>
          </a:r>
          <a:endParaRPr lang="en-US" sz="1700" kern="1200" dirty="0">
            <a:solidFill>
              <a:srgbClr val="1C2958"/>
            </a:solidFill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 rot="-5400000">
        <a:off x="942957" y="3647788"/>
        <a:ext cx="7472500" cy="79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657D-CC38-48C9-9DD1-0538CE6DAE5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2F1-4686-4C98-BCEB-C65C4DC8B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2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3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Important</a:t>
            </a:r>
            <a:r>
              <a:rPr lang="en-US" baseline="0" dirty="0" smtClean="0"/>
              <a:t> to understand what a </a:t>
            </a:r>
            <a:r>
              <a:rPr lang="en-US" baseline="0" dirty="0" err="1" smtClean="0"/>
              <a:t>groun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Insert</a:t>
            </a:r>
            <a:r>
              <a:rPr lang="en-US" baseline="0" dirty="0" smtClean="0"/>
              <a:t> next webinar info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31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Important</a:t>
            </a:r>
            <a:r>
              <a:rPr lang="en-US" baseline="0" dirty="0" smtClean="0"/>
              <a:t> to understand what a </a:t>
            </a:r>
            <a:r>
              <a:rPr lang="en-US" baseline="0" dirty="0" err="1" smtClean="0"/>
              <a:t>groun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3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7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31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28650" y="6176963"/>
            <a:ext cx="2419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dirty="0" smtClean="0">
                <a:latin typeface="Avenir Light" charset="0"/>
                <a:ea typeface="Avenir Light" charset="0"/>
                <a:cs typeface="Avenir Light" charset="0"/>
              </a:rPr>
              <a:t>Copyright 2017 Associated Research</a:t>
            </a:r>
            <a:endParaRPr lang="en-US" sz="1000" b="0" i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19800"/>
            <a:ext cx="13716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dirty="0" smtClean="0">
                <a:latin typeface="Avenir Light" charset="0"/>
                <a:ea typeface="Avenir Light" charset="0"/>
                <a:cs typeface="Avenir Light" charset="0"/>
              </a:rPr>
              <a:t>Copyright 2017 Associated Research</a:t>
            </a:r>
            <a:endParaRPr lang="en-US" sz="1200" b="0" i="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24638"/>
            <a:ext cx="9144000" cy="241300"/>
          </a:xfrm>
          <a:prstGeom prst="rect">
            <a:avLst/>
          </a:prstGeom>
          <a:solidFill>
            <a:srgbClr val="1C2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Avenir LT Std 35 Light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19863"/>
            <a:ext cx="9144000" cy="63500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Avenir LT Std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C2958"/>
          </a:solidFill>
          <a:latin typeface="Avenir LT Std 85 Heavy" charset="0"/>
          <a:ea typeface="Avenir LT Std 85 Heavy" charset="0"/>
          <a:cs typeface="Avenir LT Std 85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llison.oba@arisafety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7712" y="234514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500" dirty="0" smtClean="0"/>
              <a:t>What is Good Ground?</a:t>
            </a:r>
            <a:endParaRPr lang="en-US" sz="3500" dirty="0"/>
          </a:p>
        </p:txBody>
      </p:sp>
      <p:sp>
        <p:nvSpPr>
          <p:cNvPr id="10" name="TextBox 9"/>
          <p:cNvSpPr txBox="1"/>
          <p:nvPr/>
        </p:nvSpPr>
        <p:spPr>
          <a:xfrm>
            <a:off x="641032" y="5130319"/>
            <a:ext cx="7715504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NFPA (National Fire Protection Agency) stipulates the NEC which is adopted in all 50 U.S. States. The NEC gives requirements for grounding products and installations. The NEC defines a “good” ground. </a:t>
            </a:r>
            <a:endParaRPr lang="en-US" sz="1500" dirty="0">
              <a:solidFill>
                <a:schemeClr val="tx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2208" y="1179920"/>
            <a:ext cx="7696200" cy="1081908"/>
          </a:xfrm>
          <a:prstGeom prst="roundRect">
            <a:avLst/>
          </a:prstGeom>
          <a:solidFill>
            <a:srgbClr val="1C2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1512" y="2411239"/>
            <a:ext cx="7696200" cy="11243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77608" y="3668774"/>
            <a:ext cx="7696200" cy="1109964"/>
          </a:xfrm>
          <a:prstGeom prst="roundRect">
            <a:avLst/>
          </a:prstGeom>
          <a:solidFill>
            <a:srgbClr val="87D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5943" y="1341449"/>
            <a:ext cx="298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National Electrical Code</a:t>
            </a:r>
            <a:endParaRPr lang="en-US" sz="24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5464" y="264084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NEC 250-45</a:t>
            </a:r>
            <a:endParaRPr lang="en-US" sz="24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5464" y="3992923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NEC 250-51</a:t>
            </a:r>
            <a:endParaRPr lang="en-US" sz="24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6408" y="1329331"/>
            <a:ext cx="4535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venir LT Std 35 Light" charset="0"/>
                <a:ea typeface="Avenir LT Std 35 Light" charset="0"/>
                <a:cs typeface="Avenir LT Std 35 Light" charset="0"/>
              </a:rPr>
              <a:t>NFPA 70</a:t>
            </a:r>
            <a:endParaRPr lang="en-US" sz="1600" dirty="0">
              <a:solidFill>
                <a:schemeClr val="bg1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venir LT Std 35 Light" charset="0"/>
                <a:ea typeface="Avenir LT Std 35 Light" charset="0"/>
                <a:cs typeface="Avenir LT Std 35 Light" charset="0"/>
              </a:rPr>
              <a:t>Protect people and property from electrical hazards</a:t>
            </a:r>
            <a:endParaRPr lang="en-US" sz="1600" dirty="0">
              <a:solidFill>
                <a:schemeClr val="bg1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7688" y="2455783"/>
            <a:ext cx="437344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”Any exposed non-current carrying metal parts of cord &amp; plug connected equipment which may become energized shall be grounded.”</a:t>
            </a:r>
          </a:p>
          <a:p>
            <a:pPr marL="285750" lvl="0" indent="-285750">
              <a:buFont typeface="Arial" charset="0"/>
              <a:buChar char="•"/>
            </a:pPr>
            <a:endParaRPr lang="en-US" dirty="0">
              <a:solidFill>
                <a:schemeClr val="bg1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3785" y="3795170"/>
            <a:ext cx="4408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smtClean="0">
                <a:solidFill>
                  <a:schemeClr val="bg1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Permanent </a:t>
            </a:r>
            <a:r>
              <a:rPr lang="en-US" sz="1600" dirty="0">
                <a:solidFill>
                  <a:schemeClr val="bg1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and Continuous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Capacity </a:t>
            </a:r>
            <a:r>
              <a:rPr lang="en-US" sz="1600" dirty="0">
                <a:solidFill>
                  <a:schemeClr val="bg1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to conduct fault current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Low </a:t>
            </a:r>
            <a:r>
              <a:rPr lang="en-US" sz="1600" dirty="0">
                <a:solidFill>
                  <a:schemeClr val="bg1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impedance to limit voltage to ground.</a:t>
            </a:r>
          </a:p>
        </p:txBody>
      </p:sp>
    </p:spTree>
    <p:extLst>
      <p:ext uri="{BB962C8B-B14F-4D97-AF65-F5344CB8AC3E}">
        <p14:creationId xmlns:p14="http://schemas.microsoft.com/office/powerpoint/2010/main" val="5590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1325" y="838200"/>
            <a:ext cx="6805613" cy="966787"/>
          </a:xfrm>
          <a:prstGeom prst="rect">
            <a:avLst/>
          </a:prstGeom>
          <a:solidFill>
            <a:srgbClr val="88D6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630238" y="819150"/>
            <a:ext cx="1687512" cy="984250"/>
          </a:xfrm>
          <a:prstGeom prst="homePlate">
            <a:avLst/>
          </a:prstGeom>
          <a:solidFill>
            <a:srgbClr val="1C2A5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latin typeface="Avenir Heavy" charset="0"/>
                <a:ea typeface="Avenir Heavy" charset="0"/>
                <a:cs typeface="Avenir Heavy" charset="0"/>
              </a:rPr>
              <a:t>Purpose</a:t>
            </a:r>
            <a:endParaRPr lang="en-US" sz="1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3000" y="906094"/>
            <a:ext cx="6008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Ground Bond and Ground Continuity tests are designed to “check” the ground connection on a product or system.</a:t>
            </a:r>
          </a:p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How you ensure you have a proper ground.</a:t>
            </a:r>
            <a:endParaRPr lang="en-US" altLang="en-US" sz="1600" dirty="0">
              <a:solidFill>
                <a:srgbClr val="1C2A58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7712" y="148035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000" dirty="0" smtClean="0"/>
              <a:t>Ground Bond and Continuity Tests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1711325" y="2000250"/>
            <a:ext cx="6805613" cy="966787"/>
          </a:xfrm>
          <a:prstGeom prst="rect">
            <a:avLst/>
          </a:prstGeom>
          <a:solidFill>
            <a:srgbClr val="88D6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630238" y="1981200"/>
            <a:ext cx="1687512" cy="984250"/>
          </a:xfrm>
          <a:prstGeom prst="homePlate">
            <a:avLst/>
          </a:prstGeom>
          <a:solidFill>
            <a:srgbClr val="1C2A5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latin typeface="Avenir Heavy" charset="0"/>
                <a:ea typeface="Avenir Heavy" charset="0"/>
                <a:cs typeface="Avenir Heavy" charset="0"/>
              </a:rPr>
              <a:t>Method</a:t>
            </a:r>
            <a:endParaRPr lang="en-US" sz="1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3000" y="2068144"/>
            <a:ext cx="6008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Apply a current to the ground point of a product or system.</a:t>
            </a:r>
          </a:p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Measure potential drop across the ground circuit and calculate the circuit resistance.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1325" y="3219450"/>
            <a:ext cx="6805613" cy="966787"/>
          </a:xfrm>
          <a:prstGeom prst="rect">
            <a:avLst/>
          </a:prstGeom>
          <a:solidFill>
            <a:srgbClr val="88D6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630238" y="3200400"/>
            <a:ext cx="1687512" cy="984250"/>
          </a:xfrm>
          <a:prstGeom prst="homePlate">
            <a:avLst/>
          </a:prstGeom>
          <a:solidFill>
            <a:srgbClr val="1C2A5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latin typeface="Avenir Heavy" charset="0"/>
                <a:ea typeface="Avenir Heavy" charset="0"/>
                <a:cs typeface="Avenir Heavy" charset="0"/>
              </a:rPr>
              <a:t>Testing</a:t>
            </a:r>
            <a:endParaRPr lang="en-US" sz="1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13000" y="3410455"/>
            <a:ext cx="600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Ground Bond are generally </a:t>
            </a:r>
            <a:r>
              <a:rPr lang="en-US" altLang="en-US" sz="1600" b="1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TYPE TESTS</a:t>
            </a:r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.</a:t>
            </a:r>
          </a:p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Ground Continuity are generally </a:t>
            </a:r>
            <a:r>
              <a:rPr lang="en-US" altLang="en-US" sz="1600" b="1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PRODUCTION TESTS.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459900"/>
            <a:ext cx="85344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8D6F4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These two types of tests are used to prove and verify that there is a low impedance path to the ground for electrical products and systems. This ensures proper grounding.</a:t>
            </a:r>
            <a:endParaRPr lang="en-US" sz="2200" b="1" dirty="0">
              <a:solidFill>
                <a:srgbClr val="88D6F4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3367" y="4648200"/>
            <a:ext cx="8534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Associated Research Inc. HYAMP connected to </a:t>
            </a:r>
          </a:p>
          <a:p>
            <a:pPr algn="ctr"/>
            <a:r>
              <a:rPr lang="en-US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a DUT (Device Under Test)</a:t>
            </a:r>
            <a:endParaRPr lang="en-US" dirty="0">
              <a:latin typeface="Avenir LT Std 55 Roman" charset="0"/>
              <a:ea typeface="Avenir LT Std 55 Roman" charset="0"/>
              <a:cs typeface="Avenir LT Std 55 Roman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500" dirty="0" smtClean="0"/>
              <a:t>The Ground Bond Test</a:t>
            </a:r>
            <a:endParaRPr lang="en-US" sz="3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12" y="-381000"/>
            <a:ext cx="779032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25" y="2476500"/>
            <a:ext cx="60833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500" dirty="0" smtClean="0"/>
              <a:t>Ground Bond Testing</a:t>
            </a:r>
            <a:endParaRPr lang="en-US" sz="35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2284413"/>
            <a:ext cx="60864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500" dirty="0" smtClean="0"/>
              <a:t>Ground Bond Testing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2284413"/>
            <a:ext cx="60864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500" dirty="0" smtClean="0"/>
              <a:t>Ground Bond Testing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000" dirty="0" smtClean="0"/>
              <a:t>By the Numbers – What the Standards State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084882"/>
            <a:ext cx="8763000" cy="2006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7712" y="1524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2500" dirty="0" smtClean="0"/>
              <a:t>IEC/UL 60601-1 3</a:t>
            </a:r>
            <a:r>
              <a:rPr lang="en-US" sz="2500" baseline="30000" dirty="0" smtClean="0"/>
              <a:t>rd</a:t>
            </a:r>
            <a:r>
              <a:rPr lang="en-US" sz="2500" dirty="0" smtClean="0"/>
              <a:t> Edition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0238" y="2120384"/>
            <a:ext cx="7886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Poll </a:t>
            </a:r>
            <a:r>
              <a:rPr lang="en-US" altLang="en-US" sz="8000" b="1" dirty="0" smtClean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Question 1</a:t>
            </a:r>
            <a:endParaRPr lang="en-US" altLang="en-US" sz="8000" b="1" dirty="0">
              <a:solidFill>
                <a:srgbClr val="88D6F4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781050" y="3275527"/>
            <a:ext cx="7739063" cy="61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04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000" dirty="0" smtClean="0"/>
              <a:t>By the Numbers – What the Standards State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7712" y="1332875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2500" dirty="0" smtClean="0"/>
              <a:t>UL 1598/CSA C22.2 No. 250.0-08</a:t>
            </a:r>
          </a:p>
          <a:p>
            <a:pPr algn="ctr"/>
            <a:r>
              <a:rPr lang="en-US" sz="2500" dirty="0" smtClean="0"/>
              <a:t>3</a:t>
            </a:r>
            <a:r>
              <a:rPr lang="en-US" sz="2500" baseline="30000" dirty="0" smtClean="0"/>
              <a:t>rd</a:t>
            </a:r>
            <a:r>
              <a:rPr lang="en-US" sz="2500" dirty="0" smtClean="0"/>
              <a:t> Edition - Luminaires</a:t>
            </a:r>
            <a:endParaRPr lang="en-US" sz="2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55910"/>
            <a:ext cx="8775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000" dirty="0" smtClean="0"/>
              <a:t>By the Numbers – What the Standards State</a:t>
            </a:r>
            <a:endParaRPr lang="en-US" sz="3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7712" y="1524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2500" dirty="0" smtClean="0"/>
              <a:t>IEC/UL 60335-1 5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 Edition</a:t>
            </a:r>
            <a:endParaRPr lang="en-US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57400"/>
            <a:ext cx="87757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12" y="998186"/>
            <a:ext cx="7572376" cy="45568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7712" y="159986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000" smtClean="0"/>
              <a:t>Ground Continuity Testing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1711325" y="838200"/>
            <a:ext cx="6805613" cy="966787"/>
          </a:xfrm>
          <a:prstGeom prst="rect">
            <a:avLst/>
          </a:prstGeom>
          <a:solidFill>
            <a:srgbClr val="88D6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630238" y="819150"/>
            <a:ext cx="1687512" cy="984250"/>
          </a:xfrm>
          <a:prstGeom prst="homePlate">
            <a:avLst/>
          </a:prstGeom>
          <a:solidFill>
            <a:srgbClr val="1C2A5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latin typeface="Avenir Heavy" charset="0"/>
                <a:ea typeface="Avenir Heavy" charset="0"/>
                <a:cs typeface="Avenir Heavy" charset="0"/>
              </a:rPr>
              <a:t>Definition</a:t>
            </a:r>
            <a:endParaRPr lang="en-US" sz="1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3000" y="1025416"/>
            <a:ext cx="600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A DC low current test to check circuit resistance.</a:t>
            </a:r>
          </a:p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Similar concept to the Ground Bond testing.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85344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8D6F4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Ground Continuity testing is the same concept as Ground Bond testing. You’re simply checking for a continuous path on a ground circuit. However, there are key differences between these two tests.</a:t>
            </a:r>
            <a:endParaRPr lang="en-US" sz="2200" b="1" dirty="0">
              <a:solidFill>
                <a:srgbClr val="88D6F4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1325" y="2072434"/>
            <a:ext cx="6805613" cy="966787"/>
          </a:xfrm>
          <a:prstGeom prst="rect">
            <a:avLst/>
          </a:prstGeom>
          <a:solidFill>
            <a:srgbClr val="88D6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630238" y="2053384"/>
            <a:ext cx="1687512" cy="984250"/>
          </a:xfrm>
          <a:prstGeom prst="homePlate">
            <a:avLst/>
          </a:prstGeom>
          <a:solidFill>
            <a:srgbClr val="1C2A5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latin typeface="Avenir Heavy" charset="0"/>
                <a:ea typeface="Avenir Heavy" charset="0"/>
                <a:cs typeface="Avenir Heavy" charset="0"/>
              </a:rPr>
              <a:t>Method</a:t>
            </a:r>
            <a:endParaRPr lang="en-US" sz="1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13000" y="2259650"/>
            <a:ext cx="600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Not all readings display an </a:t>
            </a:r>
            <a:r>
              <a:rPr lang="en-US" altLang="en-US" sz="1600" dirty="0" err="1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Ohmic</a:t>
            </a:r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 value.</a:t>
            </a:r>
          </a:p>
          <a:p>
            <a:r>
              <a:rPr lang="en-US" altLang="en-US" sz="1600" dirty="0" smtClean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Light/buzzer meters to check whether continuity exists.</a:t>
            </a: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000" dirty="0" smtClean="0"/>
              <a:t>By the Numbers – What the Standards State</a:t>
            </a:r>
            <a:endParaRPr lang="en-US" sz="3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7712" y="1524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2500" dirty="0" smtClean="0"/>
              <a:t>IEC/UL 61010-1 3</a:t>
            </a:r>
            <a:r>
              <a:rPr lang="en-US" sz="2500" baseline="30000" dirty="0" smtClean="0"/>
              <a:t>rd</a:t>
            </a:r>
            <a:r>
              <a:rPr lang="en-US" sz="2500" dirty="0" smtClean="0"/>
              <a:t> Edition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33600"/>
            <a:ext cx="87630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000" dirty="0" smtClean="0"/>
              <a:t>By the Numbers – What the Standards State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7712" y="1524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2500" dirty="0" smtClean="0"/>
              <a:t>IEC/UL 60335-1 5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Edition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09800"/>
            <a:ext cx="87884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7712" y="495300"/>
            <a:ext cx="7620000" cy="533400"/>
          </a:xfrm>
        </p:spPr>
        <p:txBody>
          <a:bodyPr/>
          <a:lstStyle/>
          <a:p>
            <a:pPr algn="ctr"/>
            <a:r>
              <a:rPr lang="en-US" sz="3000" dirty="0" smtClean="0"/>
              <a:t>Ground Bond Vs. Ground Continuity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4531633"/>
            <a:ext cx="85344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8D6F4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The Ground Bond test is more stringent than </a:t>
            </a:r>
            <a:br>
              <a:rPr lang="en-US" sz="2200" b="1" dirty="0" smtClean="0">
                <a:solidFill>
                  <a:srgbClr val="88D6F4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</a:br>
            <a:r>
              <a:rPr lang="en-US" sz="2200" b="1" dirty="0" smtClean="0">
                <a:solidFill>
                  <a:srgbClr val="88D6F4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the Ground Continuity test. </a:t>
            </a:r>
            <a:endParaRPr lang="en-US" sz="2200" b="1" dirty="0">
              <a:solidFill>
                <a:srgbClr val="88D6F4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934176"/>
              </p:ext>
            </p:extLst>
          </p:nvPr>
        </p:nvGraphicFramePr>
        <p:xfrm>
          <a:off x="655638" y="1442090"/>
          <a:ext cx="7832724" cy="2746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362"/>
                <a:gridCol w="3916362"/>
              </a:tblGrid>
              <a:tr h="36867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Ground Continuity Test</a:t>
                      </a:r>
                      <a:endParaRPr lang="en-US" sz="1300" b="1" i="0" dirty="0">
                        <a:solidFill>
                          <a:srgbClr val="87D6F4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91432" marR="91432" marT="45717" marB="45717">
                    <a:solidFill>
                      <a:srgbClr val="88D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Ground Bond Test</a:t>
                      </a:r>
                      <a:endParaRPr lang="en-US" sz="1600" b="1" i="0" dirty="0">
                        <a:solidFill>
                          <a:srgbClr val="87D6F4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91432" marR="91432" marT="45717" marB="45717">
                    <a:solidFill>
                      <a:srgbClr val="88D6F4"/>
                    </a:solidFill>
                  </a:tcPr>
                </a:tc>
              </a:tr>
              <a:tr h="2088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i="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Verifies the </a:t>
                      </a:r>
                      <a:r>
                        <a:rPr lang="en-US" sz="1500" b="1" i="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existence</a:t>
                      </a:r>
                      <a:r>
                        <a:rPr lang="en-US" sz="1500" b="0" i="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of a ground connection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500" b="0" i="0" dirty="0" smtClean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Readings generally given in</a:t>
                      </a:r>
                      <a:r>
                        <a:rPr lang="en-US" sz="1500" b="0" i="0" baseline="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</a:t>
                      </a:r>
                      <a:r>
                        <a:rPr lang="el-G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Ω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s</a:t>
                      </a:r>
                      <a:endParaRPr lang="en-US" sz="1500" b="0" i="0" baseline="0" dirty="0" smtClean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500" b="0" i="0" dirty="0" smtClean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i="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The test is quick to set</a:t>
                      </a:r>
                      <a:r>
                        <a:rPr lang="en-US" sz="1500" b="0" i="0" baseline="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up and easy to perform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500" b="0" i="0" baseline="0" dirty="0" smtClean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i="0" baseline="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Usually used as an extra feature during the </a:t>
                      </a:r>
                      <a:r>
                        <a:rPr lang="en-US" sz="1500" b="0" i="0" baseline="0" dirty="0" err="1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Hipot</a:t>
                      </a:r>
                      <a:r>
                        <a:rPr lang="en-US" sz="1500" b="0" i="0" baseline="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test.</a:t>
                      </a:r>
                      <a:endParaRPr lang="en-US" sz="1500" b="0" i="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</a:txBody>
                  <a:tcPr marL="91432" marR="91432" marT="45717" marB="45717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Verifies the </a:t>
                      </a:r>
                      <a:r>
                        <a:rPr lang="en-US" sz="1500" b="1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integrity</a:t>
                      </a:r>
                      <a:r>
                        <a:rPr lang="en-US" sz="150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of a ground connection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500" dirty="0" smtClean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Readings generally given in m</a:t>
                      </a:r>
                      <a:r>
                        <a:rPr lang="el-G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Ω</a:t>
                      </a:r>
                      <a:endParaRPr lang="en-US" sz="1500" dirty="0" smtClean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500" dirty="0" smtClean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Provides more valuable safety information about DUT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500" dirty="0" smtClean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Can be combined with a </a:t>
                      </a:r>
                      <a:r>
                        <a:rPr lang="en-US" sz="1500" dirty="0" err="1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Hipot</a:t>
                      </a:r>
                      <a:r>
                        <a:rPr lang="en-US" sz="1500" dirty="0" smtClean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test for a more complete safety testing system.</a:t>
                      </a:r>
                      <a:endParaRPr lang="en-US" sz="150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</a:txBody>
                  <a:tcPr marL="91432" marR="91432" marT="45717" marB="45717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2" y="495300"/>
            <a:ext cx="7620000" cy="533400"/>
          </a:xfrm>
        </p:spPr>
        <p:txBody>
          <a:bodyPr/>
          <a:lstStyle/>
          <a:p>
            <a:pPr algn="ctr"/>
            <a:r>
              <a:rPr lang="en-US" sz="3000" dirty="0" smtClean="0"/>
              <a:t>Ground Bond Vs. Ground Continuity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8534400" cy="369332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64 strand wire with all but one strand connected.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154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1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19100"/>
            <a:ext cx="7620000" cy="533400"/>
          </a:xfrm>
        </p:spPr>
        <p:txBody>
          <a:bodyPr/>
          <a:lstStyle/>
          <a:p>
            <a:pPr algn="ctr"/>
            <a:r>
              <a:rPr lang="en-US" sz="3000" dirty="0" smtClean="0"/>
              <a:t>Ground Bond Vs. </a:t>
            </a:r>
            <a:r>
              <a:rPr lang="en-US" sz="3000" dirty="0" smtClean="0">
                <a:solidFill>
                  <a:srgbClr val="00B050"/>
                </a:solidFill>
              </a:rPr>
              <a:t>Ground Continuity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8534400" cy="646331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64 strand wire with all but one strand connected. A ground continuity test would pass this wire because the instrument reads a continuous path.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1952"/>
            <a:ext cx="9096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1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19100"/>
            <a:ext cx="7620000" cy="533400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C00000"/>
                </a:solidFill>
              </a:rPr>
              <a:t>Ground Bond </a:t>
            </a:r>
            <a:r>
              <a:rPr lang="en-US" sz="3000" dirty="0" smtClean="0"/>
              <a:t>Vs. Ground Continuity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4597654"/>
            <a:ext cx="8534400" cy="646331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A Ground Bond test load the wire with high current. This would “burn up” the connection and cause a FAIL.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1901952"/>
            <a:ext cx="9134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1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0238" y="2120384"/>
            <a:ext cx="7886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Poll </a:t>
            </a:r>
            <a:r>
              <a:rPr lang="en-US" altLang="en-US" sz="8000" b="1" dirty="0" smtClean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Question </a:t>
            </a:r>
            <a:r>
              <a:rPr lang="en-US" altLang="en-US" sz="8000" b="1" dirty="0" smtClean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2</a:t>
            </a:r>
            <a:endParaRPr lang="en-US" altLang="en-US" sz="8000" b="1" dirty="0">
              <a:solidFill>
                <a:srgbClr val="88D6F4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781050" y="3275527"/>
            <a:ext cx="7739063" cy="61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03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381000"/>
            <a:ext cx="85344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Ground Bond Testing Video Demonstration</a:t>
            </a:r>
            <a:endParaRPr lang="en-US" sz="32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Summary: Ground Bond Vs. Ground Continuity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5064464"/>
              </p:ext>
            </p:extLst>
          </p:nvPr>
        </p:nvGraphicFramePr>
        <p:xfrm>
          <a:off x="381000" y="11430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83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7599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altLang="en-US" sz="4000" dirty="0" smtClean="0">
                <a:solidFill>
                  <a:srgbClr val="1C2B58"/>
                </a:solidFill>
              </a:rPr>
              <a:t>Webinar Notes </a:t>
            </a:r>
            <a:endParaRPr lang="en-US" sz="4000" dirty="0">
              <a:solidFill>
                <a:srgbClr val="1C2B5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420603"/>
            <a:ext cx="8564880" cy="444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lvl="1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Please use the Q &amp; A utility to ask us any questions concerning</a:t>
            </a:r>
          </a:p>
          <a:p>
            <a:pPr marL="465138" lvl="1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the material being presented.</a:t>
            </a:r>
          </a:p>
          <a:p>
            <a:pPr marL="465138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  <a:p>
            <a:pPr marL="465138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  <a:p>
            <a:pPr marL="465138" lvl="1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Please contact Brittany </a:t>
            </a:r>
            <a:r>
              <a:rPr lang="en-US" altLang="en-US" sz="2000" dirty="0" err="1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Socha</a:t>
            </a: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- chat line or email </a:t>
            </a: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  <a:hlinkClick r:id="rId3"/>
              </a:rPr>
              <a:t>brittany.socha@arisafety.com</a:t>
            </a: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 if you would like a copy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27568" y="990600"/>
            <a:ext cx="7886700" cy="17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JOIN US FOR OUR</a:t>
            </a:r>
            <a:br>
              <a:rPr lang="en-US" altLang="en-US" sz="6000" b="1" dirty="0" smtClean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altLang="en-US" sz="6000" b="1" dirty="0" smtClean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NEXT WEBINAR</a:t>
            </a:r>
            <a:endParaRPr lang="en-US" altLang="en-US" sz="6000" b="1" dirty="0">
              <a:solidFill>
                <a:srgbClr val="88D6F4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425980" y="2971801"/>
            <a:ext cx="7886700" cy="2362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Wednesday, July </a:t>
            </a:r>
            <a:r>
              <a:rPr lang="en-US" sz="2400" b="1" dirty="0" smtClean="0"/>
              <a:t>12 at </a:t>
            </a:r>
            <a:r>
              <a:rPr lang="en-US" sz="24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10AM CST (GMT – 6:00)</a:t>
            </a:r>
            <a:br>
              <a:rPr lang="en-US" sz="24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</a:br>
            <a:r>
              <a:rPr lang="en-US" sz="24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/>
            </a:r>
            <a:br>
              <a:rPr lang="en-US" sz="24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</a:br>
            <a:r>
              <a:rPr lang="en-US" sz="30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Audit Survival Guide</a:t>
            </a:r>
            <a:endParaRPr lang="en-US" sz="2400" dirty="0" smtClean="0">
              <a:latin typeface="Avenir LT Std 55 Roman" charset="0"/>
              <a:ea typeface="Avenir LT Std 55 Roman" charset="0"/>
              <a:cs typeface="Avenir LT Std 55 Roman" charset="0"/>
            </a:endParaRPr>
          </a:p>
          <a:p>
            <a:pPr marL="0" indent="0" algn="ctr">
              <a:buNone/>
            </a:pPr>
            <a:r>
              <a:rPr lang="en-US" sz="1800" i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Click </a:t>
            </a:r>
            <a:r>
              <a:rPr lang="en-US" sz="1800" i="1" dirty="0">
                <a:latin typeface="Avenir LT Std 55 Roman" charset="0"/>
                <a:ea typeface="Avenir LT Std 55 Roman" charset="0"/>
                <a:cs typeface="Avenir LT Std 55 Roman" charset="0"/>
              </a:rPr>
              <a:t>the link in chat </a:t>
            </a:r>
            <a:r>
              <a:rPr lang="en-US" sz="1800" i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box to learn more</a:t>
            </a:r>
            <a:endParaRPr lang="en-US" sz="1800" i="1" dirty="0">
              <a:latin typeface="Avenir LT Std 55 Roman" charset="0"/>
              <a:ea typeface="Avenir LT Std 55 Roman" charset="0"/>
              <a:cs typeface="Avenir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3032" y="381000"/>
            <a:ext cx="875995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Contact Us</a:t>
            </a:r>
            <a:endParaRPr lang="en-US" sz="40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032" y="1295400"/>
            <a:ext cx="866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If you would like a copy of this presentation please email Brittany Socha at </a:t>
            </a:r>
            <a:r>
              <a:rPr lang="en-US" b="1" dirty="0" smtClean="0">
                <a:solidFill>
                  <a:srgbClr val="87D6F4"/>
                </a:solidFill>
                <a:latin typeface="Avenir Heavy" charset="0"/>
                <a:ea typeface="Avenir Heavy" charset="0"/>
                <a:cs typeface="Avenir Heavy" charset="0"/>
              </a:rPr>
              <a:t>brittany.socha@arisafety.com</a:t>
            </a:r>
          </a:p>
          <a:p>
            <a:endParaRPr lang="en-US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Check out our website for more information </a:t>
            </a:r>
            <a:r>
              <a:rPr lang="en-US" b="1" dirty="0" err="1" smtClean="0">
                <a:solidFill>
                  <a:srgbClr val="87D6F4"/>
                </a:solidFill>
                <a:latin typeface="Avenir Heavy" charset="0"/>
                <a:ea typeface="Avenir Heavy" charset="0"/>
                <a:cs typeface="Avenir Heavy" charset="0"/>
              </a:rPr>
              <a:t>arisafety.com</a:t>
            </a:r>
            <a:endParaRPr lang="en-US" b="1" dirty="0">
              <a:solidFill>
                <a:srgbClr val="87D6F4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42508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2600" b="0" dirty="0" smtClean="0"/>
              <a:t>Previous Webinar Recap – The </a:t>
            </a:r>
            <a:r>
              <a:rPr lang="en-US" sz="2600" b="0" dirty="0" err="1" smtClean="0"/>
              <a:t>Hipot</a:t>
            </a:r>
            <a:r>
              <a:rPr lang="en-US" sz="2600" b="0" dirty="0" smtClean="0"/>
              <a:t> Test</a:t>
            </a:r>
            <a:endParaRPr lang="en-US" sz="2600" b="0" dirty="0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444072"/>
              </p:ext>
            </p:extLst>
          </p:nvPr>
        </p:nvGraphicFramePr>
        <p:xfrm>
          <a:off x="1144532" y="678421"/>
          <a:ext cx="6854936" cy="412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1020"/>
            <a:ext cx="84582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Ground Bond &amp; Ground Continuity Testing</a:t>
            </a:r>
            <a:r>
              <a:rPr lang="en-US" sz="2600" dirty="0"/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Learning Objectives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3262429"/>
              </p:ext>
            </p:extLst>
          </p:nvPr>
        </p:nvGraphicFramePr>
        <p:xfrm>
          <a:off x="381000" y="11430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08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4708435"/>
            <a:ext cx="8534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Ground or “earth” can have numerous functions and meanings. The main purpose of a ground  is to reduce the risk of electrical shock. </a:t>
            </a:r>
          </a:p>
          <a:p>
            <a:endParaRPr lang="en-US" dirty="0" smtClean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endParaRPr>
          </a:p>
          <a:p>
            <a:r>
              <a:rPr lang="en-US" sz="1100" dirty="0" smtClean="0">
                <a:solidFill>
                  <a:srgbClr val="1C2958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1 – http://en.wikipedia.org/wiki/Ground_%28electricity%29#mediaviewer/File:HomeEarthRodAustralia1.jpg</a:t>
            </a:r>
          </a:p>
          <a:p>
            <a:r>
              <a:rPr lang="en-US" sz="1100" dirty="0" smtClean="0">
                <a:solidFill>
                  <a:srgbClr val="1C2958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2 - http://www.howequipmentworks.com/physics/electricity/elec_safety/electrical_safety.html</a:t>
            </a:r>
            <a:endParaRPr lang="en-US" sz="1100" dirty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663219"/>
              </p:ext>
            </p:extLst>
          </p:nvPr>
        </p:nvGraphicFramePr>
        <p:xfrm>
          <a:off x="381000" y="12446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47712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500" dirty="0" smtClean="0"/>
              <a:t>What is Ground?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718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5" descr="page8-goo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133600"/>
            <a:ext cx="36893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page8-bad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133600"/>
            <a:ext cx="36893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95286" y="4953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500" dirty="0" smtClean="0"/>
              <a:t>Modern Power Distribution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8253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4953000"/>
            <a:ext cx="8534400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 smtClean="0">
                <a:latin typeface="Avenir LT Std 85 Heavy" charset="0"/>
                <a:ea typeface="Avenir LT Std 85 Heavy" charset="0"/>
                <a:cs typeface="Avenir LT Std 85 Heavy" charset="0"/>
              </a:rPr>
              <a:t>System or Service ground </a:t>
            </a:r>
            <a:r>
              <a:rPr lang="en-US" sz="1500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– designed to protect machines, tools and insulation.</a:t>
            </a:r>
          </a:p>
          <a:p>
            <a:pPr algn="ctr">
              <a:lnSpc>
                <a:spcPct val="150000"/>
              </a:lnSpc>
            </a:pPr>
            <a:r>
              <a:rPr lang="en-US" sz="1500" b="1" dirty="0" smtClean="0">
                <a:latin typeface="Avenir LT Std 85 Heavy" charset="0"/>
                <a:ea typeface="Avenir LT Std 85 Heavy" charset="0"/>
                <a:cs typeface="Avenir LT Std 85 Heavy" charset="0"/>
              </a:rPr>
              <a:t>Equipment Ground </a:t>
            </a:r>
            <a:r>
              <a:rPr lang="en-US" sz="1500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– Designed to protect operator from electrical shock hazards. </a:t>
            </a:r>
            <a:endParaRPr lang="en-US" sz="1500" dirty="0">
              <a:latin typeface="Avenir LT Std 55 Roman" charset="0"/>
              <a:ea typeface="Avenir LT Std 55 Roman" charset="0"/>
              <a:cs typeface="Avenir LT Std 55 Roman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7232409"/>
              </p:ext>
            </p:extLst>
          </p:nvPr>
        </p:nvGraphicFramePr>
        <p:xfrm>
          <a:off x="457200" y="929182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47712" y="4318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500" dirty="0" smtClean="0"/>
              <a:t>Different Functions of Ground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718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4028399"/>
            <a:ext cx="85344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8D6F4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Class I products provide electrical protection by employing basic insulation and a grounded chassis. Class II products employ a double layer of insulation so a grounded chassis is not necessary. </a:t>
            </a:r>
            <a:endParaRPr lang="en-US" sz="2200" b="1" dirty="0">
              <a:solidFill>
                <a:srgbClr val="88D6F4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1033" y="495300"/>
            <a:ext cx="835576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3500" dirty="0" smtClean="0"/>
              <a:t>Class I vs. Class II Electrical Products</a:t>
            </a:r>
            <a:endParaRPr lang="en-US" sz="3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9626"/>
            <a:ext cx="9144000" cy="26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6522</TotalTime>
  <Words>1026</Words>
  <Application>Microsoft Office PowerPoint</Application>
  <PresentationFormat>On-screen Show (4:3)</PresentationFormat>
  <Paragraphs>163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Custom Design</vt:lpstr>
      <vt:lpstr>PowerPoint Presentation</vt:lpstr>
      <vt:lpstr>PowerPoint Presentation</vt:lpstr>
      <vt:lpstr>PowerPoint Presentation</vt:lpstr>
      <vt:lpstr>Previous Webinar Recap – The Hipot Test</vt:lpstr>
      <vt:lpstr>Ground Bond &amp; Ground Continuity Testing  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Ground Bond Vs. Ground Continuity</vt:lpstr>
      <vt:lpstr>Ground Bond Vs. Ground Continuity</vt:lpstr>
      <vt:lpstr>Ground Bond Vs. Ground Continuity</vt:lpstr>
      <vt:lpstr>Ground Bond Vs. Ground Continuity</vt:lpstr>
      <vt:lpstr>PowerPoint Presentation</vt:lpstr>
      <vt:lpstr>PowerPoint Presentation</vt:lpstr>
      <vt:lpstr>Summary: Ground Bond Vs. Ground Continuity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HIPOT TESTING 101</dc:title>
  <dc:creator>Syed Abidi</dc:creator>
  <cp:lastModifiedBy>Windows User</cp:lastModifiedBy>
  <cp:revision>305</cp:revision>
  <dcterms:created xsi:type="dcterms:W3CDTF">2014-04-29T01:02:24Z</dcterms:created>
  <dcterms:modified xsi:type="dcterms:W3CDTF">2017-06-13T21:17:18Z</dcterms:modified>
</cp:coreProperties>
</file>