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29"/>
  </p:notesMasterIdLst>
  <p:sldIdLst>
    <p:sldId id="302" r:id="rId2"/>
    <p:sldId id="256" r:id="rId3"/>
    <p:sldId id="271" r:id="rId4"/>
    <p:sldId id="258" r:id="rId5"/>
    <p:sldId id="284" r:id="rId6"/>
    <p:sldId id="260" r:id="rId7"/>
    <p:sldId id="261" r:id="rId8"/>
    <p:sldId id="262" r:id="rId9"/>
    <p:sldId id="285" r:id="rId10"/>
    <p:sldId id="304" r:id="rId11"/>
    <p:sldId id="303" r:id="rId12"/>
    <p:sldId id="266" r:id="rId13"/>
    <p:sldId id="267" r:id="rId14"/>
    <p:sldId id="297" r:id="rId15"/>
    <p:sldId id="298" r:id="rId16"/>
    <p:sldId id="283" r:id="rId17"/>
    <p:sldId id="316" r:id="rId18"/>
    <p:sldId id="307" r:id="rId19"/>
    <p:sldId id="308" r:id="rId20"/>
    <p:sldId id="313" r:id="rId21"/>
    <p:sldId id="309" r:id="rId22"/>
    <p:sldId id="311" r:id="rId23"/>
    <p:sldId id="310" r:id="rId24"/>
    <p:sldId id="312" r:id="rId25"/>
    <p:sldId id="314" r:id="rId26"/>
    <p:sldId id="315"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6F4"/>
    <a:srgbClr val="87D8F9"/>
    <a:srgbClr val="64A0B9"/>
    <a:srgbClr val="1C2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5" autoAdjust="0"/>
    <p:restoredTop sz="96405" autoAdjust="0"/>
  </p:normalViewPr>
  <p:slideViewPr>
    <p:cSldViewPr>
      <p:cViewPr>
        <p:scale>
          <a:sx n="100" d="100"/>
          <a:sy n="100" d="100"/>
        </p:scale>
        <p:origin x="1248" y="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2BA79-38E2-4C2A-B000-2147F4CE65F9}" type="doc">
      <dgm:prSet loTypeId="urn:microsoft.com/office/officeart/2005/8/layout/lProcess3" loCatId="list" qsTypeId="urn:microsoft.com/office/officeart/2005/8/quickstyle/simple3" qsCatId="simple" csTypeId="urn:microsoft.com/office/officeart/2005/8/colors/accent1_2" csCatId="accent1" phldr="1"/>
      <dgm:spPr/>
      <dgm:t>
        <a:bodyPr/>
        <a:lstStyle/>
        <a:p>
          <a:endParaRPr lang="en-US"/>
        </a:p>
      </dgm:t>
    </dgm:pt>
    <dgm:pt modelId="{D45B7370-9B5E-4A91-A47E-26FADEB9E115}">
      <dgm:prSet phldrT="[Text]" custT="1"/>
      <dgm:spPr>
        <a:solidFill>
          <a:srgbClr val="1C2A58"/>
        </a:solidFill>
      </dgm:spPr>
      <dgm:t>
        <a:bodyPr/>
        <a:lstStyle/>
        <a:p>
          <a:r>
            <a:rPr lang="en-US" sz="1800" b="1" i="0" dirty="0" smtClean="0">
              <a:solidFill>
                <a:schemeClr val="bg1"/>
              </a:solidFill>
              <a:latin typeface="Avenir LT Std 85 Heavy" charset="0"/>
              <a:ea typeface="Avenir LT Std 85 Heavy" charset="0"/>
              <a:cs typeface="Avenir LT Std 85 Heavy" charset="0"/>
            </a:rPr>
            <a:t>Understanding the </a:t>
          </a:r>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a:t>
          </a:r>
          <a:endParaRPr lang="en-US" sz="1800" b="1" i="0" dirty="0">
            <a:solidFill>
              <a:schemeClr val="bg1"/>
            </a:solidFill>
            <a:latin typeface="Avenir LT Std 85 Heavy" charset="0"/>
            <a:ea typeface="Avenir LT Std 85 Heavy" charset="0"/>
            <a:cs typeface="Avenir LT Std 85 Heavy" charset="0"/>
          </a:endParaRPr>
        </a:p>
      </dgm:t>
    </dgm:pt>
    <dgm:pt modelId="{2D36B3DB-84EB-4ED9-AB64-A00054A6B139}" type="par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0DCDA38D-D2BB-4EEF-93D3-3EE200B3C68C}" type="sib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18D3F3E7-3703-4A15-A06B-794399891BAC}">
      <dgm:prSet phldrT="[Text]" custT="1"/>
      <dgm:spPr>
        <a:solidFill>
          <a:schemeClr val="bg1">
            <a:lumMod val="85000"/>
          </a:schemeClr>
        </a:solidFill>
        <a:ln>
          <a:noFill/>
        </a:ln>
      </dgm:spPr>
      <dgm:t>
        <a:bodyPr/>
        <a:lstStyle/>
        <a:p>
          <a:r>
            <a:rPr lang="en-US" sz="1400" dirty="0" smtClean="0">
              <a:latin typeface="Avenir LT Std 35 Light" charset="0"/>
              <a:ea typeface="Avenir LT Std 35 Light" charset="0"/>
              <a:cs typeface="Avenir LT Std 35 Light" charset="0"/>
            </a:rPr>
            <a:t>What is </a:t>
          </a:r>
          <a:r>
            <a:rPr lang="en-US" sz="1400" dirty="0" err="1" smtClean="0">
              <a:latin typeface="Avenir LT Std 35 Light" charset="0"/>
              <a:ea typeface="Avenir LT Std 35 Light" charset="0"/>
              <a:cs typeface="Avenir LT Std 35 Light" charset="0"/>
            </a:rPr>
            <a:t>hipot</a:t>
          </a:r>
          <a:r>
            <a:rPr lang="en-US" sz="1400" dirty="0" smtClean="0">
              <a:latin typeface="Avenir LT Std 35 Light" charset="0"/>
              <a:ea typeface="Avenir LT Std 35 Light" charset="0"/>
              <a:cs typeface="Avenir LT Std 35 Light" charset="0"/>
            </a:rPr>
            <a:t> test?</a:t>
          </a:r>
          <a:endParaRPr lang="en-US" sz="1400" dirty="0">
            <a:latin typeface="Avenir LT Std 35 Light" charset="0"/>
            <a:ea typeface="Avenir LT Std 35 Light" charset="0"/>
            <a:cs typeface="Avenir LT Std 35 Light" charset="0"/>
          </a:endParaRPr>
        </a:p>
      </dgm:t>
    </dgm:pt>
    <dgm:pt modelId="{25D7DF4D-9130-4A44-ADFB-8176FE7D8B1C}" type="par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C856381B-790B-40BE-BDC2-83057149C552}" type="sib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DE9D18FA-0F78-4FB6-92AD-BD298FCF691A}">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Requirements </a:t>
          </a:r>
          <a:endParaRPr lang="en-US" sz="1800" b="1" i="0" dirty="0">
            <a:solidFill>
              <a:schemeClr val="bg1"/>
            </a:solidFill>
            <a:latin typeface="Avenir LT Std 85 Heavy" charset="0"/>
            <a:ea typeface="Avenir LT Std 85 Heavy" charset="0"/>
            <a:cs typeface="Avenir LT Std 85 Heavy" charset="0"/>
          </a:endParaRPr>
        </a:p>
      </dgm:t>
    </dgm:pt>
    <dgm:pt modelId="{66B437D2-736B-404E-98A5-FCD6C485A3BD}" type="par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414ED3D1-AE4F-4EFA-B35D-8B1D21C89EBB}" type="sib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5EB4679D-0C6E-4212-932A-642742DB7863}">
      <dgm:prSet phldrT="[Text]" custT="1"/>
      <dgm:spPr>
        <a:solidFill>
          <a:schemeClr val="bg1">
            <a:lumMod val="85000"/>
          </a:schemeClr>
        </a:solidFill>
        <a:ln>
          <a:noFill/>
        </a:ln>
      </dgm:spPr>
      <dgm:t>
        <a:bodyPr/>
        <a:lstStyle/>
        <a:p>
          <a:pPr marL="171450" lvl="1" indent="0" algn="ctr" defTabSz="711200">
            <a:lnSpc>
              <a:spcPct val="90000"/>
            </a:lnSpc>
            <a:spcBef>
              <a:spcPct val="0"/>
            </a:spcBef>
            <a:spcAft>
              <a:spcPct val="15000"/>
            </a:spcAft>
            <a:buNone/>
          </a:pPr>
          <a:r>
            <a:rPr lang="en-US" sz="1400" dirty="0" smtClean="0">
              <a:latin typeface="Avenir LT Std 35 Light" charset="0"/>
              <a:ea typeface="Avenir LT Std 35 Light" charset="0"/>
              <a:cs typeface="Avenir LT Std 35 Light" charset="0"/>
            </a:rPr>
            <a:t>Test Parameters</a:t>
          </a:r>
          <a:endParaRPr lang="en-US" sz="1400" b="0" dirty="0">
            <a:latin typeface="Avenir LT Std 35 Light" charset="0"/>
            <a:ea typeface="Avenir LT Std 35 Light" charset="0"/>
            <a:cs typeface="Avenir LT Std 35 Light" charset="0"/>
          </a:endParaRPr>
        </a:p>
      </dgm:t>
    </dgm:pt>
    <dgm:pt modelId="{E8106485-B468-4E8F-9679-9455FEB1CEF4}" type="par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2133132E-98B0-49D6-969E-16E2074A86F1}" type="sib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032F7FF6-B87B-4F34-A7A8-48167B863E10}">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Considerations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and Failures</a:t>
          </a:r>
          <a:endParaRPr lang="en-US" sz="1800" b="1" i="0" dirty="0">
            <a:solidFill>
              <a:schemeClr val="bg1"/>
            </a:solidFill>
            <a:latin typeface="Avenir LT Std 85 Heavy" charset="0"/>
            <a:ea typeface="Avenir LT Std 85 Heavy" charset="0"/>
            <a:cs typeface="Avenir LT Std 85 Heavy" charset="0"/>
          </a:endParaRPr>
        </a:p>
      </dgm:t>
    </dgm:pt>
    <dgm:pt modelId="{07C85CBC-AC78-41AF-9B60-3CCDA4FF6E83}" type="par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FD2ED0DD-ED8D-40B4-879B-ADB68A7E85ED}" type="sib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8E7D2445-A833-45CE-9848-8D09A5D8FCCA}">
      <dgm:prSet phldrT="[Text]" custT="1"/>
      <dgm:spPr>
        <a:solidFill>
          <a:schemeClr val="bg1">
            <a:lumMod val="85000"/>
          </a:schemeClr>
        </a:solidFill>
        <a:ln>
          <a:noFill/>
        </a:ln>
      </dgm:spPr>
      <dgm:t>
        <a:bodyPr/>
        <a:lstStyle/>
        <a:p>
          <a:r>
            <a:rPr lang="en-US" sz="1400" b="0" dirty="0" smtClean="0">
              <a:latin typeface="Avenir LT Std 35 Light" charset="0"/>
              <a:ea typeface="Avenir LT Std 35 Light" charset="0"/>
              <a:cs typeface="Avenir LT Std 35 Light" charset="0"/>
            </a:rPr>
            <a:t>Leakage Current and Dielectric Breakdown</a:t>
          </a:r>
          <a:endParaRPr lang="en-US" sz="1400" dirty="0">
            <a:latin typeface="Avenir LT Std 35 Light" charset="0"/>
            <a:ea typeface="Avenir LT Std 35 Light" charset="0"/>
            <a:cs typeface="Avenir LT Std 35 Light" charset="0"/>
          </a:endParaRPr>
        </a:p>
      </dgm:t>
    </dgm:pt>
    <dgm:pt modelId="{36BB2E99-7ECE-4E0B-A503-B8237E45095F}" type="par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C892075E-E518-4FA2-89A1-1B92EC33727C}" type="sib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1288FD46-7B43-42EB-BED3-02769ACCC33A}">
      <dgm:prSet phldrT="[Text]" custT="1"/>
      <dgm:spPr>
        <a:solidFill>
          <a:schemeClr val="bg1">
            <a:lumMod val="85000"/>
          </a:schemeClr>
        </a:solidFill>
        <a:ln>
          <a:noFill/>
        </a:ln>
      </dgm:spPr>
      <dgm:t>
        <a:bodyPr/>
        <a:lstStyle/>
        <a:p>
          <a:r>
            <a:rPr lang="en-US" sz="1400" dirty="0" smtClean="0">
              <a:latin typeface="Avenir LT Std 35 Light" charset="0"/>
              <a:ea typeface="Avenir LT Std 35 Light" charset="0"/>
              <a:cs typeface="Avenir LT Std 35 Light" charset="0"/>
            </a:rPr>
            <a:t>What is tested?</a:t>
          </a:r>
          <a:endParaRPr lang="en-US" sz="1400" dirty="0">
            <a:latin typeface="Avenir LT Std 35 Light" charset="0"/>
            <a:ea typeface="Avenir LT Std 35 Light" charset="0"/>
            <a:cs typeface="Avenir LT Std 35 Light" charset="0"/>
          </a:endParaRPr>
        </a:p>
      </dgm:t>
    </dgm:pt>
    <dgm:pt modelId="{36859E79-67BE-4144-9AC6-6899AFE400F2}" type="par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A6AE55C3-FA30-4E51-A7B0-A1D7C4D0EBFA}" type="sib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6647BBB4-F742-486A-AC12-F220D3ED3B1D}">
      <dgm:prSet phldrT="[Text]" custT="1"/>
      <dgm:spPr>
        <a:solidFill>
          <a:schemeClr val="bg1">
            <a:lumMod val="85000"/>
          </a:schemeClr>
        </a:solidFill>
        <a:ln>
          <a:noFill/>
        </a:ln>
      </dgm:spPr>
      <dgm:t>
        <a:bodyPr/>
        <a:lstStyle/>
        <a:p>
          <a:r>
            <a:rPr lang="en-US" sz="1400" dirty="0" smtClean="0">
              <a:latin typeface="Avenir LT Std 35 Light" charset="0"/>
              <a:ea typeface="Avenir LT Std 35 Light" charset="0"/>
              <a:cs typeface="Avenir LT Std 35 Light" charset="0"/>
            </a:rPr>
            <a:t>Arc Detection</a:t>
          </a:r>
          <a:endParaRPr lang="en-US" sz="1400" dirty="0">
            <a:latin typeface="Avenir LT Std 35 Light" charset="0"/>
            <a:ea typeface="Avenir LT Std 35 Light" charset="0"/>
            <a:cs typeface="Avenir LT Std 35 Light" charset="0"/>
          </a:endParaRPr>
        </a:p>
      </dgm:t>
    </dgm:pt>
    <dgm:pt modelId="{449A45BD-EE86-4D2E-B334-D55907E51E9C}" type="par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E386941E-5F79-4194-A71A-D46C03F6D393}" type="sib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1437864F-D3BC-FF46-AB30-CC63AF7AE733}" type="pres">
      <dgm:prSet presAssocID="{A1D2BA79-38E2-4C2A-B000-2147F4CE65F9}" presName="Name0" presStyleCnt="0">
        <dgm:presLayoutVars>
          <dgm:chPref val="3"/>
          <dgm:dir/>
          <dgm:animLvl val="lvl"/>
          <dgm:resizeHandles/>
        </dgm:presLayoutVars>
      </dgm:prSet>
      <dgm:spPr/>
      <dgm:t>
        <a:bodyPr/>
        <a:lstStyle/>
        <a:p>
          <a:endParaRPr lang="en-US"/>
        </a:p>
      </dgm:t>
    </dgm:pt>
    <dgm:pt modelId="{4EF08210-A5A8-3C40-8E6A-2055EBF902F2}" type="pres">
      <dgm:prSet presAssocID="{D45B7370-9B5E-4A91-A47E-26FADEB9E115}" presName="horFlow" presStyleCnt="0"/>
      <dgm:spPr/>
    </dgm:pt>
    <dgm:pt modelId="{183A9953-991A-9B4C-A497-974D6810EAFC}" type="pres">
      <dgm:prSet presAssocID="{D45B7370-9B5E-4A91-A47E-26FADEB9E115}" presName="bigChev" presStyleLbl="node1" presStyleIdx="0" presStyleCnt="3" custLinFactX="-304" custLinFactNeighborX="-100000"/>
      <dgm:spPr>
        <a:prstGeom prst="roundRect">
          <a:avLst/>
        </a:prstGeom>
      </dgm:spPr>
      <dgm:t>
        <a:bodyPr/>
        <a:lstStyle/>
        <a:p>
          <a:endParaRPr lang="en-US"/>
        </a:p>
      </dgm:t>
    </dgm:pt>
    <dgm:pt modelId="{3AAFA197-A948-9142-921C-449469C48AB9}" type="pres">
      <dgm:prSet presAssocID="{25D7DF4D-9130-4A44-ADFB-8176FE7D8B1C}" presName="parTrans" presStyleCnt="0"/>
      <dgm:spPr/>
    </dgm:pt>
    <dgm:pt modelId="{60B5E812-CB95-3748-AE23-2C14EF13F612}" type="pres">
      <dgm:prSet presAssocID="{18D3F3E7-3703-4A15-A06B-794399891BAC}" presName="node" presStyleLbl="alignAccFollowNode1" presStyleIdx="0" presStyleCnt="5" custScaleX="69554" custLinFactNeighborX="52088" custLinFactNeighborY="2100">
        <dgm:presLayoutVars>
          <dgm:bulletEnabled val="1"/>
        </dgm:presLayoutVars>
      </dgm:prSet>
      <dgm:spPr>
        <a:prstGeom prst="roundRect">
          <a:avLst/>
        </a:prstGeom>
      </dgm:spPr>
      <dgm:t>
        <a:bodyPr/>
        <a:lstStyle/>
        <a:p>
          <a:endParaRPr lang="en-US"/>
        </a:p>
      </dgm:t>
    </dgm:pt>
    <dgm:pt modelId="{A97791D5-4D36-3945-B15B-BE97232F2590}" type="pres">
      <dgm:prSet presAssocID="{C856381B-790B-40BE-BDC2-83057149C552}" presName="sibTrans" presStyleCnt="0"/>
      <dgm:spPr/>
    </dgm:pt>
    <dgm:pt modelId="{6F908007-AA7A-BF44-AC49-1D1EADDE664C}" type="pres">
      <dgm:prSet presAssocID="{1288FD46-7B43-42EB-BED3-02769ACCC33A}" presName="node" presStyleLbl="alignAccFollowNode1" presStyleIdx="1" presStyleCnt="5" custScaleX="55080" custLinFactX="33987" custLinFactNeighborX="100000" custLinFactNeighborY="2100">
        <dgm:presLayoutVars>
          <dgm:bulletEnabled val="1"/>
        </dgm:presLayoutVars>
      </dgm:prSet>
      <dgm:spPr>
        <a:prstGeom prst="roundRect">
          <a:avLst/>
        </a:prstGeom>
      </dgm:spPr>
      <dgm:t>
        <a:bodyPr/>
        <a:lstStyle/>
        <a:p>
          <a:endParaRPr lang="en-US"/>
        </a:p>
      </dgm:t>
    </dgm:pt>
    <dgm:pt modelId="{716F8F0E-AEDB-7B4F-997E-FD5548B95F34}" type="pres">
      <dgm:prSet presAssocID="{D45B7370-9B5E-4A91-A47E-26FADEB9E115}" presName="vSp" presStyleCnt="0"/>
      <dgm:spPr/>
    </dgm:pt>
    <dgm:pt modelId="{D285A22D-9FA1-5042-915D-69BA411BFEB1}" type="pres">
      <dgm:prSet presAssocID="{DE9D18FA-0F78-4FB6-92AD-BD298FCF691A}" presName="horFlow" presStyleCnt="0"/>
      <dgm:spPr/>
    </dgm:pt>
    <dgm:pt modelId="{CD093165-FE07-9A44-BE0D-6F75795E2EC3}" type="pres">
      <dgm:prSet presAssocID="{DE9D18FA-0F78-4FB6-92AD-BD298FCF691A}" presName="bigChev" presStyleLbl="node1" presStyleIdx="1" presStyleCnt="3" custLinFactX="-304" custLinFactNeighborX="-100000"/>
      <dgm:spPr>
        <a:prstGeom prst="roundRect">
          <a:avLst/>
        </a:prstGeom>
      </dgm:spPr>
      <dgm:t>
        <a:bodyPr/>
        <a:lstStyle/>
        <a:p>
          <a:endParaRPr lang="en-US"/>
        </a:p>
      </dgm:t>
    </dgm:pt>
    <dgm:pt modelId="{A14D307D-E1D3-F540-ADB1-DFD62B6D2C48}" type="pres">
      <dgm:prSet presAssocID="{E8106485-B468-4E8F-9679-9455FEB1CEF4}" presName="parTrans" presStyleCnt="0"/>
      <dgm:spPr/>
    </dgm:pt>
    <dgm:pt modelId="{DD12D56D-33E4-0042-AFA5-666617776E01}" type="pres">
      <dgm:prSet presAssocID="{5EB4679D-0C6E-4212-932A-642742DB7863}" presName="node" presStyleLbl="alignAccFollowNode1" presStyleIdx="2" presStyleCnt="5" custScaleX="71586" custLinFactNeighborX="35294" custLinFactNeighborY="1097">
        <dgm:presLayoutVars>
          <dgm:bulletEnabled val="1"/>
        </dgm:presLayoutVars>
      </dgm:prSet>
      <dgm:spPr>
        <a:prstGeom prst="roundRect">
          <a:avLst/>
        </a:prstGeom>
      </dgm:spPr>
      <dgm:t>
        <a:bodyPr/>
        <a:lstStyle/>
        <a:p>
          <a:endParaRPr lang="en-US"/>
        </a:p>
      </dgm:t>
    </dgm:pt>
    <dgm:pt modelId="{3D9F1756-11BB-1A4F-B635-E2185EDC851C}" type="pres">
      <dgm:prSet presAssocID="{DE9D18FA-0F78-4FB6-92AD-BD298FCF691A}" presName="vSp" presStyleCnt="0"/>
      <dgm:spPr/>
    </dgm:pt>
    <dgm:pt modelId="{473D97BF-1179-7C42-90EC-8789043BF0C7}" type="pres">
      <dgm:prSet presAssocID="{032F7FF6-B87B-4F34-A7A8-48167B863E10}" presName="horFlow" presStyleCnt="0"/>
      <dgm:spPr/>
    </dgm:pt>
    <dgm:pt modelId="{95B501AB-21BD-4F41-93E3-1B3E3F485A06}" type="pres">
      <dgm:prSet presAssocID="{032F7FF6-B87B-4F34-A7A8-48167B863E10}" presName="bigChev" presStyleLbl="node1" presStyleIdx="2" presStyleCnt="3" custLinFactX="-304" custLinFactNeighborX="-100000"/>
      <dgm:spPr>
        <a:prstGeom prst="roundRect">
          <a:avLst/>
        </a:prstGeom>
      </dgm:spPr>
      <dgm:t>
        <a:bodyPr/>
        <a:lstStyle/>
        <a:p>
          <a:endParaRPr lang="en-US"/>
        </a:p>
      </dgm:t>
    </dgm:pt>
    <dgm:pt modelId="{D526802F-6CD4-4243-82E5-6C4F3227DB3E}" type="pres">
      <dgm:prSet presAssocID="{36BB2E99-7ECE-4E0B-A503-B8237E45095F}" presName="parTrans" presStyleCnt="0"/>
      <dgm:spPr/>
    </dgm:pt>
    <dgm:pt modelId="{15F51FE5-14D4-004C-9185-57469BBC6170}" type="pres">
      <dgm:prSet presAssocID="{8E7D2445-A833-45CE-9848-8D09A5D8FCCA}" presName="node" presStyleLbl="alignAccFollowNode1" presStyleIdx="3" presStyleCnt="5" custScaleX="74065" custLinFactNeighborX="38474" custLinFactNeighborY="94">
        <dgm:presLayoutVars>
          <dgm:bulletEnabled val="1"/>
        </dgm:presLayoutVars>
      </dgm:prSet>
      <dgm:spPr>
        <a:prstGeom prst="roundRect">
          <a:avLst/>
        </a:prstGeom>
      </dgm:spPr>
      <dgm:t>
        <a:bodyPr/>
        <a:lstStyle/>
        <a:p>
          <a:endParaRPr lang="en-US"/>
        </a:p>
      </dgm:t>
    </dgm:pt>
    <dgm:pt modelId="{23996332-7E4E-8140-82AA-72A957A71C42}" type="pres">
      <dgm:prSet presAssocID="{C892075E-E518-4FA2-89A1-1B92EC33727C}" presName="sibTrans" presStyleCnt="0"/>
      <dgm:spPr/>
    </dgm:pt>
    <dgm:pt modelId="{047C798C-A6FB-5945-B057-F4CD68590EDF}" type="pres">
      <dgm:prSet presAssocID="{6647BBB4-F742-486A-AC12-F220D3ED3B1D}" presName="node" presStyleLbl="alignAccFollowNode1" presStyleIdx="4" presStyleCnt="5" custScaleX="50241" custLinFactX="24517" custLinFactNeighborX="100000" custLinFactNeighborY="2615">
        <dgm:presLayoutVars>
          <dgm:bulletEnabled val="1"/>
        </dgm:presLayoutVars>
      </dgm:prSet>
      <dgm:spPr>
        <a:prstGeom prst="roundRect">
          <a:avLst/>
        </a:prstGeom>
      </dgm:spPr>
      <dgm:t>
        <a:bodyPr/>
        <a:lstStyle/>
        <a:p>
          <a:endParaRPr lang="en-US"/>
        </a:p>
      </dgm:t>
    </dgm:pt>
  </dgm:ptLst>
  <dgm:cxnLst>
    <dgm:cxn modelId="{FB755328-1956-4AA4-A94F-377170F76D5E}" srcId="{A1D2BA79-38E2-4C2A-B000-2147F4CE65F9}" destId="{D45B7370-9B5E-4A91-A47E-26FADEB9E115}" srcOrd="0" destOrd="0" parTransId="{2D36B3DB-84EB-4ED9-AB64-A00054A6B139}" sibTransId="{0DCDA38D-D2BB-4EEF-93D3-3EE200B3C68C}"/>
    <dgm:cxn modelId="{7DE153C0-255A-4B40-9B21-D8C9D79FB57C}" type="presOf" srcId="{D45B7370-9B5E-4A91-A47E-26FADEB9E115}" destId="{183A9953-991A-9B4C-A497-974D6810EAFC}" srcOrd="0" destOrd="0" presId="urn:microsoft.com/office/officeart/2005/8/layout/lProcess3"/>
    <dgm:cxn modelId="{0316A8E2-BE59-F047-831E-39002EE1BFE8}" type="presOf" srcId="{032F7FF6-B87B-4F34-A7A8-48167B863E10}" destId="{95B501AB-21BD-4F41-93E3-1B3E3F485A06}" srcOrd="0" destOrd="0" presId="urn:microsoft.com/office/officeart/2005/8/layout/lProcess3"/>
    <dgm:cxn modelId="{04BE6710-0076-4A91-B511-184C3B32FFEB}" srcId="{032F7FF6-B87B-4F34-A7A8-48167B863E10}" destId="{6647BBB4-F742-486A-AC12-F220D3ED3B1D}" srcOrd="1" destOrd="0" parTransId="{449A45BD-EE86-4D2E-B334-D55907E51E9C}" sibTransId="{E386941E-5F79-4194-A71A-D46C03F6D393}"/>
    <dgm:cxn modelId="{FF3549A1-CACB-254C-8471-14D297FB99E8}" type="presOf" srcId="{6647BBB4-F742-486A-AC12-F220D3ED3B1D}" destId="{047C798C-A6FB-5945-B057-F4CD68590EDF}" srcOrd="0" destOrd="0" presId="urn:microsoft.com/office/officeart/2005/8/layout/lProcess3"/>
    <dgm:cxn modelId="{82B0DBEF-FBAB-46C9-A0D0-BD7379843BAF}" srcId="{D45B7370-9B5E-4A91-A47E-26FADEB9E115}" destId="{18D3F3E7-3703-4A15-A06B-794399891BAC}" srcOrd="0" destOrd="0" parTransId="{25D7DF4D-9130-4A44-ADFB-8176FE7D8B1C}" sibTransId="{C856381B-790B-40BE-BDC2-83057149C552}"/>
    <dgm:cxn modelId="{39439E8D-9593-4AF1-A8A3-84F85E5962FF}" srcId="{D45B7370-9B5E-4A91-A47E-26FADEB9E115}" destId="{1288FD46-7B43-42EB-BED3-02769ACCC33A}" srcOrd="1" destOrd="0" parTransId="{36859E79-67BE-4144-9AC6-6899AFE400F2}" sibTransId="{A6AE55C3-FA30-4E51-A7B0-A1D7C4D0EBFA}"/>
    <dgm:cxn modelId="{5CDDE844-8A00-FD48-9201-7D19139A1D1E}" type="presOf" srcId="{8E7D2445-A833-45CE-9848-8D09A5D8FCCA}" destId="{15F51FE5-14D4-004C-9185-57469BBC6170}" srcOrd="0" destOrd="0" presId="urn:microsoft.com/office/officeart/2005/8/layout/lProcess3"/>
    <dgm:cxn modelId="{9EC19953-092D-48B4-9C4F-B2133F5E1A4E}" srcId="{DE9D18FA-0F78-4FB6-92AD-BD298FCF691A}" destId="{5EB4679D-0C6E-4212-932A-642742DB7863}" srcOrd="0" destOrd="0" parTransId="{E8106485-B468-4E8F-9679-9455FEB1CEF4}" sibTransId="{2133132E-98B0-49D6-969E-16E2074A86F1}"/>
    <dgm:cxn modelId="{4844B3A8-425F-964B-9899-5489BD1A785B}" type="presOf" srcId="{5EB4679D-0C6E-4212-932A-642742DB7863}" destId="{DD12D56D-33E4-0042-AFA5-666617776E01}" srcOrd="0" destOrd="0" presId="urn:microsoft.com/office/officeart/2005/8/layout/lProcess3"/>
    <dgm:cxn modelId="{9D863AD4-CEE8-7240-B9F4-3FC8402AB8DA}" type="presOf" srcId="{DE9D18FA-0F78-4FB6-92AD-BD298FCF691A}" destId="{CD093165-FE07-9A44-BE0D-6F75795E2EC3}" srcOrd="0" destOrd="0" presId="urn:microsoft.com/office/officeart/2005/8/layout/lProcess3"/>
    <dgm:cxn modelId="{9E682C76-9D6F-7944-9A80-224320ED7D4A}" type="presOf" srcId="{1288FD46-7B43-42EB-BED3-02769ACCC33A}" destId="{6F908007-AA7A-BF44-AC49-1D1EADDE664C}" srcOrd="0" destOrd="0" presId="urn:microsoft.com/office/officeart/2005/8/layout/lProcess3"/>
    <dgm:cxn modelId="{DFCA7992-EC9A-0E4D-93E3-BE58FF5C2114}" type="presOf" srcId="{18D3F3E7-3703-4A15-A06B-794399891BAC}" destId="{60B5E812-CB95-3748-AE23-2C14EF13F612}" srcOrd="0" destOrd="0" presId="urn:microsoft.com/office/officeart/2005/8/layout/lProcess3"/>
    <dgm:cxn modelId="{7BECAAC4-301F-4E25-877D-533AF2155138}" srcId="{032F7FF6-B87B-4F34-A7A8-48167B863E10}" destId="{8E7D2445-A833-45CE-9848-8D09A5D8FCCA}" srcOrd="0" destOrd="0" parTransId="{36BB2E99-7ECE-4E0B-A503-B8237E45095F}" sibTransId="{C892075E-E518-4FA2-89A1-1B92EC33727C}"/>
    <dgm:cxn modelId="{98FB1F6F-CB75-429C-955B-D777212D48F8}" srcId="{A1D2BA79-38E2-4C2A-B000-2147F4CE65F9}" destId="{DE9D18FA-0F78-4FB6-92AD-BD298FCF691A}" srcOrd="1" destOrd="0" parTransId="{66B437D2-736B-404E-98A5-FCD6C485A3BD}" sibTransId="{414ED3D1-AE4F-4EFA-B35D-8B1D21C89EBB}"/>
    <dgm:cxn modelId="{D03B4A07-F341-7940-BDCE-21D41B1B2456}" type="presOf" srcId="{A1D2BA79-38E2-4C2A-B000-2147F4CE65F9}" destId="{1437864F-D3BC-FF46-AB30-CC63AF7AE733}" srcOrd="0" destOrd="0" presId="urn:microsoft.com/office/officeart/2005/8/layout/lProcess3"/>
    <dgm:cxn modelId="{44A85283-D9B8-44B4-BDB0-FB7ED6FA2DB4}" srcId="{A1D2BA79-38E2-4C2A-B000-2147F4CE65F9}" destId="{032F7FF6-B87B-4F34-A7A8-48167B863E10}" srcOrd="2" destOrd="0" parTransId="{07C85CBC-AC78-41AF-9B60-3CCDA4FF6E83}" sibTransId="{FD2ED0DD-ED8D-40B4-879B-ADB68A7E85ED}"/>
    <dgm:cxn modelId="{FA8AFACA-6834-324D-A32F-6AE41950DBB1}" type="presParOf" srcId="{1437864F-D3BC-FF46-AB30-CC63AF7AE733}" destId="{4EF08210-A5A8-3C40-8E6A-2055EBF902F2}" srcOrd="0" destOrd="0" presId="urn:microsoft.com/office/officeart/2005/8/layout/lProcess3"/>
    <dgm:cxn modelId="{8E0EDB74-9253-3945-98E4-CC8C023E6FCC}" type="presParOf" srcId="{4EF08210-A5A8-3C40-8E6A-2055EBF902F2}" destId="{183A9953-991A-9B4C-A497-974D6810EAFC}" srcOrd="0" destOrd="0" presId="urn:microsoft.com/office/officeart/2005/8/layout/lProcess3"/>
    <dgm:cxn modelId="{609609D4-B6AC-0B49-A3FC-211FF740E580}" type="presParOf" srcId="{4EF08210-A5A8-3C40-8E6A-2055EBF902F2}" destId="{3AAFA197-A948-9142-921C-449469C48AB9}" srcOrd="1" destOrd="0" presId="urn:microsoft.com/office/officeart/2005/8/layout/lProcess3"/>
    <dgm:cxn modelId="{1A672F2F-ED10-C544-A984-78953FD945C0}" type="presParOf" srcId="{4EF08210-A5A8-3C40-8E6A-2055EBF902F2}" destId="{60B5E812-CB95-3748-AE23-2C14EF13F612}" srcOrd="2" destOrd="0" presId="urn:microsoft.com/office/officeart/2005/8/layout/lProcess3"/>
    <dgm:cxn modelId="{EDBED938-F230-8840-98D1-5690805EEA7A}" type="presParOf" srcId="{4EF08210-A5A8-3C40-8E6A-2055EBF902F2}" destId="{A97791D5-4D36-3945-B15B-BE97232F2590}" srcOrd="3" destOrd="0" presId="urn:microsoft.com/office/officeart/2005/8/layout/lProcess3"/>
    <dgm:cxn modelId="{0F8FFB87-F9B5-9649-B104-68F6D9424C36}" type="presParOf" srcId="{4EF08210-A5A8-3C40-8E6A-2055EBF902F2}" destId="{6F908007-AA7A-BF44-AC49-1D1EADDE664C}" srcOrd="4" destOrd="0" presId="urn:microsoft.com/office/officeart/2005/8/layout/lProcess3"/>
    <dgm:cxn modelId="{47CE77A1-104E-F04B-B31E-755BA6FAB90A}" type="presParOf" srcId="{1437864F-D3BC-FF46-AB30-CC63AF7AE733}" destId="{716F8F0E-AEDB-7B4F-997E-FD5548B95F34}" srcOrd="1" destOrd="0" presId="urn:microsoft.com/office/officeart/2005/8/layout/lProcess3"/>
    <dgm:cxn modelId="{34815C15-0423-D14C-BFC1-793652043AC5}" type="presParOf" srcId="{1437864F-D3BC-FF46-AB30-CC63AF7AE733}" destId="{D285A22D-9FA1-5042-915D-69BA411BFEB1}" srcOrd="2" destOrd="0" presId="urn:microsoft.com/office/officeart/2005/8/layout/lProcess3"/>
    <dgm:cxn modelId="{FAE2710C-AA2C-644B-A99E-9CB740B97F0D}" type="presParOf" srcId="{D285A22D-9FA1-5042-915D-69BA411BFEB1}" destId="{CD093165-FE07-9A44-BE0D-6F75795E2EC3}" srcOrd="0" destOrd="0" presId="urn:microsoft.com/office/officeart/2005/8/layout/lProcess3"/>
    <dgm:cxn modelId="{B2BAF04C-668A-1A41-9AAD-6BDABEDA47FD}" type="presParOf" srcId="{D285A22D-9FA1-5042-915D-69BA411BFEB1}" destId="{A14D307D-E1D3-F540-ADB1-DFD62B6D2C48}" srcOrd="1" destOrd="0" presId="urn:microsoft.com/office/officeart/2005/8/layout/lProcess3"/>
    <dgm:cxn modelId="{B10090AC-5FEA-0A48-B23F-141689FCBE3F}" type="presParOf" srcId="{D285A22D-9FA1-5042-915D-69BA411BFEB1}" destId="{DD12D56D-33E4-0042-AFA5-666617776E01}" srcOrd="2" destOrd="0" presId="urn:microsoft.com/office/officeart/2005/8/layout/lProcess3"/>
    <dgm:cxn modelId="{4B70AD3F-E6BF-6145-BCE2-59ADEF84D5B2}" type="presParOf" srcId="{1437864F-D3BC-FF46-AB30-CC63AF7AE733}" destId="{3D9F1756-11BB-1A4F-B635-E2185EDC851C}" srcOrd="3" destOrd="0" presId="urn:microsoft.com/office/officeart/2005/8/layout/lProcess3"/>
    <dgm:cxn modelId="{E549D15D-725C-414A-9BAB-3C137B0E204E}" type="presParOf" srcId="{1437864F-D3BC-FF46-AB30-CC63AF7AE733}" destId="{473D97BF-1179-7C42-90EC-8789043BF0C7}" srcOrd="4" destOrd="0" presId="urn:microsoft.com/office/officeart/2005/8/layout/lProcess3"/>
    <dgm:cxn modelId="{65AFD001-0A5D-924B-9E85-32D98DC0E5C3}" type="presParOf" srcId="{473D97BF-1179-7C42-90EC-8789043BF0C7}" destId="{95B501AB-21BD-4F41-93E3-1B3E3F485A06}" srcOrd="0" destOrd="0" presId="urn:microsoft.com/office/officeart/2005/8/layout/lProcess3"/>
    <dgm:cxn modelId="{24F2F034-99F0-9A4F-A9F7-DA76408A73FF}" type="presParOf" srcId="{473D97BF-1179-7C42-90EC-8789043BF0C7}" destId="{D526802F-6CD4-4243-82E5-6C4F3227DB3E}" srcOrd="1" destOrd="0" presId="urn:microsoft.com/office/officeart/2005/8/layout/lProcess3"/>
    <dgm:cxn modelId="{A56CA5FF-D148-D142-A350-E3D233E93AFE}" type="presParOf" srcId="{473D97BF-1179-7C42-90EC-8789043BF0C7}" destId="{15F51FE5-14D4-004C-9185-57469BBC6170}" srcOrd="2" destOrd="0" presId="urn:microsoft.com/office/officeart/2005/8/layout/lProcess3"/>
    <dgm:cxn modelId="{CC68DFE3-8FD9-D14F-8B3C-8E8CEDDFB457}" type="presParOf" srcId="{473D97BF-1179-7C42-90EC-8789043BF0C7}" destId="{23996332-7E4E-8140-82AA-72A957A71C42}" srcOrd="3" destOrd="0" presId="urn:microsoft.com/office/officeart/2005/8/layout/lProcess3"/>
    <dgm:cxn modelId="{3FD2CD29-D139-CE4D-AF58-13DB2ADDE233}" type="presParOf" srcId="{473D97BF-1179-7C42-90EC-8789043BF0C7}" destId="{047C798C-A6FB-5945-B057-F4CD68590EDF}"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71C68C-3C92-43F0-AF77-282C96A0BA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F90A20-1F8D-41F4-994F-3620A44B79F5}">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Unless and otherwise stated by the safety standard, a good rule of thumb to calculate the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voltage is: (2 X Nominal Input Voltage) + 1000V</a:t>
          </a:r>
          <a:endParaRPr lang="en-US" sz="1600" dirty="0">
            <a:solidFill>
              <a:schemeClr val="bg1"/>
            </a:solidFill>
            <a:latin typeface="Avenir LT Std 35 Light" charset="0"/>
            <a:ea typeface="Avenir LT Std 35 Light" charset="0"/>
            <a:cs typeface="Avenir LT Std 35 Light" charset="0"/>
          </a:endParaRPr>
        </a:p>
      </dgm:t>
    </dgm:pt>
    <dgm:pt modelId="{186B9572-7190-4091-B6DB-95D6E1D4572E}" type="parTrans" cxnId="{1ECFFD35-664F-47BB-8301-5B1CDFB2CA61}">
      <dgm:prSet/>
      <dgm:spPr/>
      <dgm:t>
        <a:bodyPr/>
        <a:lstStyle/>
        <a:p>
          <a:endParaRPr lang="en-US"/>
        </a:p>
      </dgm:t>
    </dgm:pt>
    <dgm:pt modelId="{4C260473-3F8F-422B-B85D-C41E6AACF31D}" type="sibTrans" cxnId="{1ECFFD35-664F-47BB-8301-5B1CDFB2CA61}">
      <dgm:prSet/>
      <dgm:spPr/>
      <dgm:t>
        <a:bodyPr/>
        <a:lstStyle/>
        <a:p>
          <a:endParaRPr lang="en-US"/>
        </a:p>
      </dgm:t>
    </dgm:pt>
    <dgm:pt modelId="{1508876F-D1D1-4F93-B155-F868E8DC495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In some cases, safety agency requirements call out for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voltage for certain devices.</a:t>
          </a:r>
          <a:endParaRPr lang="en-US" sz="1600" dirty="0">
            <a:solidFill>
              <a:schemeClr val="bg1"/>
            </a:solidFill>
            <a:latin typeface="Avenir LT Std 35 Light" charset="0"/>
            <a:ea typeface="Avenir LT Std 35 Light" charset="0"/>
            <a:cs typeface="Avenir LT Std 35 Light" charset="0"/>
          </a:endParaRPr>
        </a:p>
      </dgm:t>
    </dgm:pt>
    <dgm:pt modelId="{E10A9BBF-54DE-412E-9469-BECEC036A245}" type="parTrans" cxnId="{037AA63A-CBC8-4ACA-B1C1-EBCF35665613}">
      <dgm:prSet/>
      <dgm:spPr/>
      <dgm:t>
        <a:bodyPr/>
        <a:lstStyle/>
        <a:p>
          <a:endParaRPr lang="en-US"/>
        </a:p>
      </dgm:t>
    </dgm:pt>
    <dgm:pt modelId="{988AF1FF-2C4A-4184-B68D-7947340EED00}" type="sibTrans" cxnId="{037AA63A-CBC8-4ACA-B1C1-EBCF35665613}">
      <dgm:prSet/>
      <dgm:spPr/>
      <dgm:t>
        <a:bodyPr/>
        <a:lstStyle/>
        <a:p>
          <a:endParaRPr lang="en-US"/>
        </a:p>
      </dgm:t>
    </dgm:pt>
    <dgm:pt modelId="{C36B8229-52EB-4FE1-ADD4-592E5F0DC917}">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For example, medical equipment with applied parts that have direct contact with a patient is tested at 4000V or 4KV.</a:t>
          </a:r>
          <a:endParaRPr lang="en-US" sz="1600" dirty="0">
            <a:solidFill>
              <a:schemeClr val="bg1"/>
            </a:solidFill>
            <a:latin typeface="Avenir LT Std 35 Light" charset="0"/>
            <a:ea typeface="Avenir LT Std 35 Light" charset="0"/>
            <a:cs typeface="Avenir LT Std 35 Light" charset="0"/>
          </a:endParaRPr>
        </a:p>
      </dgm:t>
    </dgm:pt>
    <dgm:pt modelId="{0C01F15C-8B17-4BDF-942F-AF04D8739445}" type="parTrans" cxnId="{91FB38CE-543A-4BF8-9802-4D7DEED1CFD2}">
      <dgm:prSet/>
      <dgm:spPr/>
      <dgm:t>
        <a:bodyPr/>
        <a:lstStyle/>
        <a:p>
          <a:endParaRPr lang="en-US"/>
        </a:p>
      </dgm:t>
    </dgm:pt>
    <dgm:pt modelId="{7A7F2EE3-AECF-41F3-B5C8-6C638BC570F7}" type="sibTrans" cxnId="{91FB38CE-543A-4BF8-9802-4D7DEED1CFD2}">
      <dgm:prSet/>
      <dgm:spPr/>
      <dgm:t>
        <a:bodyPr/>
        <a:lstStyle/>
        <a:p>
          <a:endParaRPr lang="en-US"/>
        </a:p>
      </dgm:t>
    </dgm:pt>
    <dgm:pt modelId="{F05003D6-6495-4245-92A4-2A87FFFEAAD7}">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Most double insulated (Class II) products are subjected to design tests at voltage levels much higher than the rule of thumb described above.</a:t>
          </a:r>
          <a:endParaRPr lang="en-US" sz="1600" dirty="0">
            <a:solidFill>
              <a:schemeClr val="bg1"/>
            </a:solidFill>
            <a:latin typeface="Avenir LT Std 35 Light" charset="0"/>
            <a:ea typeface="Avenir LT Std 35 Light" charset="0"/>
            <a:cs typeface="Avenir LT Std 35 Light" charset="0"/>
          </a:endParaRPr>
        </a:p>
      </dgm:t>
    </dgm:pt>
    <dgm:pt modelId="{778BD7A5-683E-4FC6-A1CF-52BC1615FD7A}" type="parTrans" cxnId="{CF88BD36-8F05-4136-8182-408D5AE5EB68}">
      <dgm:prSet/>
      <dgm:spPr/>
      <dgm:t>
        <a:bodyPr/>
        <a:lstStyle/>
        <a:p>
          <a:endParaRPr lang="en-US"/>
        </a:p>
      </dgm:t>
    </dgm:pt>
    <dgm:pt modelId="{FE57CDD1-7941-4D13-BD1F-88CD2B4CB4F6}" type="sibTrans" cxnId="{CF88BD36-8F05-4136-8182-408D5AE5EB68}">
      <dgm:prSet/>
      <dgm:spPr/>
      <dgm:t>
        <a:bodyPr/>
        <a:lstStyle/>
        <a:p>
          <a:endParaRPr lang="en-US"/>
        </a:p>
      </dgm:t>
    </dgm:pt>
    <dgm:pt modelId="{696E9AE1-A9E3-460B-A6AD-CBC5F44BE8DD}" type="pres">
      <dgm:prSet presAssocID="{3471C68C-3C92-43F0-AF77-282C96A0BA96}" presName="linear" presStyleCnt="0">
        <dgm:presLayoutVars>
          <dgm:animLvl val="lvl"/>
          <dgm:resizeHandles val="exact"/>
        </dgm:presLayoutVars>
      </dgm:prSet>
      <dgm:spPr/>
      <dgm:t>
        <a:bodyPr/>
        <a:lstStyle/>
        <a:p>
          <a:endParaRPr lang="en-US"/>
        </a:p>
      </dgm:t>
    </dgm:pt>
    <dgm:pt modelId="{2BF9222F-25BC-425B-9269-2C645F57D1B8}" type="pres">
      <dgm:prSet presAssocID="{02F90A20-1F8D-41F4-994F-3620A44B79F5}" presName="parentText" presStyleLbl="node1" presStyleIdx="0" presStyleCnt="4" custLinFactNeighborX="5102" custLinFactNeighborY="6819">
        <dgm:presLayoutVars>
          <dgm:chMax val="0"/>
          <dgm:bulletEnabled val="1"/>
        </dgm:presLayoutVars>
      </dgm:prSet>
      <dgm:spPr/>
      <dgm:t>
        <a:bodyPr/>
        <a:lstStyle/>
        <a:p>
          <a:endParaRPr lang="en-US"/>
        </a:p>
      </dgm:t>
    </dgm:pt>
    <dgm:pt modelId="{EAC080C6-A70B-4896-A38A-6A9ED07E331F}" type="pres">
      <dgm:prSet presAssocID="{4C260473-3F8F-422B-B85D-C41E6AACF31D}" presName="spacer" presStyleCnt="0"/>
      <dgm:spPr/>
    </dgm:pt>
    <dgm:pt modelId="{4E98EE95-7676-4A2A-9449-A1BDAC6AB7E4}" type="pres">
      <dgm:prSet presAssocID="{1508876F-D1D1-4F93-B155-F868E8DC495C}" presName="parentText" presStyleLbl="node1" presStyleIdx="1" presStyleCnt="4">
        <dgm:presLayoutVars>
          <dgm:chMax val="0"/>
          <dgm:bulletEnabled val="1"/>
        </dgm:presLayoutVars>
      </dgm:prSet>
      <dgm:spPr/>
      <dgm:t>
        <a:bodyPr/>
        <a:lstStyle/>
        <a:p>
          <a:endParaRPr lang="en-US"/>
        </a:p>
      </dgm:t>
    </dgm:pt>
    <dgm:pt modelId="{0C23486E-8E4E-42E8-970D-5D26B3AA8769}" type="pres">
      <dgm:prSet presAssocID="{988AF1FF-2C4A-4184-B68D-7947340EED00}" presName="spacer" presStyleCnt="0"/>
      <dgm:spPr/>
    </dgm:pt>
    <dgm:pt modelId="{D8EC7A83-05C0-4A76-8D44-5B5DE60A0F65}" type="pres">
      <dgm:prSet presAssocID="{C36B8229-52EB-4FE1-ADD4-592E5F0DC917}" presName="parentText" presStyleLbl="node1" presStyleIdx="2" presStyleCnt="4">
        <dgm:presLayoutVars>
          <dgm:chMax val="0"/>
          <dgm:bulletEnabled val="1"/>
        </dgm:presLayoutVars>
      </dgm:prSet>
      <dgm:spPr/>
      <dgm:t>
        <a:bodyPr/>
        <a:lstStyle/>
        <a:p>
          <a:endParaRPr lang="en-US"/>
        </a:p>
      </dgm:t>
    </dgm:pt>
    <dgm:pt modelId="{D25C3E6E-0DFD-40A6-9B96-AEE1933ACA77}" type="pres">
      <dgm:prSet presAssocID="{7A7F2EE3-AECF-41F3-B5C8-6C638BC570F7}" presName="spacer" presStyleCnt="0"/>
      <dgm:spPr/>
    </dgm:pt>
    <dgm:pt modelId="{57363DE4-E5CB-4DAF-A564-12E8AC2D3830}" type="pres">
      <dgm:prSet presAssocID="{F05003D6-6495-4245-92A4-2A87FFFEAAD7}" presName="parentText" presStyleLbl="node1" presStyleIdx="3" presStyleCnt="4">
        <dgm:presLayoutVars>
          <dgm:chMax val="0"/>
          <dgm:bulletEnabled val="1"/>
        </dgm:presLayoutVars>
      </dgm:prSet>
      <dgm:spPr/>
      <dgm:t>
        <a:bodyPr/>
        <a:lstStyle/>
        <a:p>
          <a:endParaRPr lang="en-US"/>
        </a:p>
      </dgm:t>
    </dgm:pt>
  </dgm:ptLst>
  <dgm:cxnLst>
    <dgm:cxn modelId="{C6296B52-DA82-4B7C-BF68-28F4932CDD4E}" type="presOf" srcId="{1508876F-D1D1-4F93-B155-F868E8DC495C}" destId="{4E98EE95-7676-4A2A-9449-A1BDAC6AB7E4}" srcOrd="0" destOrd="0" presId="urn:microsoft.com/office/officeart/2005/8/layout/vList2"/>
    <dgm:cxn modelId="{C774CD92-C459-4AD0-AFAC-62DFDDCDD06B}" type="presOf" srcId="{C36B8229-52EB-4FE1-ADD4-592E5F0DC917}" destId="{D8EC7A83-05C0-4A76-8D44-5B5DE60A0F65}" srcOrd="0" destOrd="0" presId="urn:microsoft.com/office/officeart/2005/8/layout/vList2"/>
    <dgm:cxn modelId="{CF88BD36-8F05-4136-8182-408D5AE5EB68}" srcId="{3471C68C-3C92-43F0-AF77-282C96A0BA96}" destId="{F05003D6-6495-4245-92A4-2A87FFFEAAD7}" srcOrd="3" destOrd="0" parTransId="{778BD7A5-683E-4FC6-A1CF-52BC1615FD7A}" sibTransId="{FE57CDD1-7941-4D13-BD1F-88CD2B4CB4F6}"/>
    <dgm:cxn modelId="{D9A9A80A-71C5-4252-8770-58CC5585B06B}" type="presOf" srcId="{02F90A20-1F8D-41F4-994F-3620A44B79F5}" destId="{2BF9222F-25BC-425B-9269-2C645F57D1B8}" srcOrd="0" destOrd="0" presId="urn:microsoft.com/office/officeart/2005/8/layout/vList2"/>
    <dgm:cxn modelId="{9208C251-1AA8-46D3-910B-2E3A59B5AC04}" type="presOf" srcId="{3471C68C-3C92-43F0-AF77-282C96A0BA96}" destId="{696E9AE1-A9E3-460B-A6AD-CBC5F44BE8DD}" srcOrd="0" destOrd="0" presId="urn:microsoft.com/office/officeart/2005/8/layout/vList2"/>
    <dgm:cxn modelId="{037AA63A-CBC8-4ACA-B1C1-EBCF35665613}" srcId="{3471C68C-3C92-43F0-AF77-282C96A0BA96}" destId="{1508876F-D1D1-4F93-B155-F868E8DC495C}" srcOrd="1" destOrd="0" parTransId="{E10A9BBF-54DE-412E-9469-BECEC036A245}" sibTransId="{988AF1FF-2C4A-4184-B68D-7947340EED00}"/>
    <dgm:cxn modelId="{1923C653-D4E2-4911-A20E-BB34B4142579}" type="presOf" srcId="{F05003D6-6495-4245-92A4-2A87FFFEAAD7}" destId="{57363DE4-E5CB-4DAF-A564-12E8AC2D3830}" srcOrd="0" destOrd="0" presId="urn:microsoft.com/office/officeart/2005/8/layout/vList2"/>
    <dgm:cxn modelId="{1ECFFD35-664F-47BB-8301-5B1CDFB2CA61}" srcId="{3471C68C-3C92-43F0-AF77-282C96A0BA96}" destId="{02F90A20-1F8D-41F4-994F-3620A44B79F5}" srcOrd="0" destOrd="0" parTransId="{186B9572-7190-4091-B6DB-95D6E1D4572E}" sibTransId="{4C260473-3F8F-422B-B85D-C41E6AACF31D}"/>
    <dgm:cxn modelId="{91FB38CE-543A-4BF8-9802-4D7DEED1CFD2}" srcId="{3471C68C-3C92-43F0-AF77-282C96A0BA96}" destId="{C36B8229-52EB-4FE1-ADD4-592E5F0DC917}" srcOrd="2" destOrd="0" parTransId="{0C01F15C-8B17-4BDF-942F-AF04D8739445}" sibTransId="{7A7F2EE3-AECF-41F3-B5C8-6C638BC570F7}"/>
    <dgm:cxn modelId="{AF6426D2-3DD8-4BB4-B451-67E0EEFBFBE5}" type="presParOf" srcId="{696E9AE1-A9E3-460B-A6AD-CBC5F44BE8DD}" destId="{2BF9222F-25BC-425B-9269-2C645F57D1B8}" srcOrd="0" destOrd="0" presId="urn:microsoft.com/office/officeart/2005/8/layout/vList2"/>
    <dgm:cxn modelId="{24106FC5-9871-4C83-8222-88BEB3741BD2}" type="presParOf" srcId="{696E9AE1-A9E3-460B-A6AD-CBC5F44BE8DD}" destId="{EAC080C6-A70B-4896-A38A-6A9ED07E331F}" srcOrd="1" destOrd="0" presId="urn:microsoft.com/office/officeart/2005/8/layout/vList2"/>
    <dgm:cxn modelId="{B7491917-44DA-49D3-80A9-DE96EE68D6FD}" type="presParOf" srcId="{696E9AE1-A9E3-460B-A6AD-CBC5F44BE8DD}" destId="{4E98EE95-7676-4A2A-9449-A1BDAC6AB7E4}" srcOrd="2" destOrd="0" presId="urn:microsoft.com/office/officeart/2005/8/layout/vList2"/>
    <dgm:cxn modelId="{C0AE4EFC-0557-4915-A691-64CE08FB2FC1}" type="presParOf" srcId="{696E9AE1-A9E3-460B-A6AD-CBC5F44BE8DD}" destId="{0C23486E-8E4E-42E8-970D-5D26B3AA8769}" srcOrd="3" destOrd="0" presId="urn:microsoft.com/office/officeart/2005/8/layout/vList2"/>
    <dgm:cxn modelId="{5414E55A-6FAD-46B7-AB13-E54A46A37EC2}" type="presParOf" srcId="{696E9AE1-A9E3-460B-A6AD-CBC5F44BE8DD}" destId="{D8EC7A83-05C0-4A76-8D44-5B5DE60A0F65}" srcOrd="4" destOrd="0" presId="urn:microsoft.com/office/officeart/2005/8/layout/vList2"/>
    <dgm:cxn modelId="{AAE0D744-9182-4A40-91E8-BD67473E5299}" type="presParOf" srcId="{696E9AE1-A9E3-460B-A6AD-CBC5F44BE8DD}" destId="{D25C3E6E-0DFD-40A6-9B96-AEE1933ACA77}" srcOrd="5" destOrd="0" presId="urn:microsoft.com/office/officeart/2005/8/layout/vList2"/>
    <dgm:cxn modelId="{582CBE32-2B28-4ACB-B4C5-ADB38180C0C3}" type="presParOf" srcId="{696E9AE1-A9E3-460B-A6AD-CBC5F44BE8DD}" destId="{57363DE4-E5CB-4DAF-A564-12E8AC2D38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8D548F-A103-46A3-ACB4-01271CDAB32C}"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4FD18137-87E6-4757-AA94-1EB30AFB807C}">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a:noFill/>
        </a:ln>
      </dgm:spPr>
      <dgm:t>
        <a:bodyPr/>
        <a:lstStyle/>
        <a:p>
          <a:pPr rtl="0"/>
          <a:r>
            <a:rPr lang="en-US" sz="1600" dirty="0" smtClean="0"/>
            <a:t>Depending on the product being tested and the test standard, the hipot test can either be performed using AC or DC potential.</a:t>
          </a:r>
          <a:endParaRPr lang="en-US" sz="1600" dirty="0"/>
        </a:p>
      </dgm:t>
    </dgm:pt>
    <dgm:pt modelId="{FC7044DE-1BD6-402B-9104-76AFA4F9269F}" type="parTrans" cxnId="{1FFEBD33-8CE5-40BF-9DB8-AFE3627D6454}">
      <dgm:prSet/>
      <dgm:spPr/>
      <dgm:t>
        <a:bodyPr/>
        <a:lstStyle/>
        <a:p>
          <a:endParaRPr lang="en-US"/>
        </a:p>
      </dgm:t>
    </dgm:pt>
    <dgm:pt modelId="{BDAB936B-EF86-4A83-AF36-492A6708CF96}" type="sibTrans" cxnId="{1FFEBD33-8CE5-40BF-9DB8-AFE3627D6454}">
      <dgm:prSet/>
      <dgm:spPr/>
      <dgm:t>
        <a:bodyPr/>
        <a:lstStyle/>
        <a:p>
          <a:endParaRPr lang="en-US"/>
        </a:p>
      </dgm:t>
    </dgm:pt>
    <dgm:pt modelId="{4942B84F-CB35-4E99-9E88-215D70768648}">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a:noFill/>
        </a:ln>
      </dgm:spPr>
      <dgm:t>
        <a:bodyPr/>
        <a:lstStyle/>
        <a:p>
          <a:pPr rtl="0"/>
          <a:r>
            <a:rPr lang="en-US" sz="1600" dirty="0" smtClean="0"/>
            <a:t>Both AC and DC hipot tests have inherent advantages and disadvantages which are evident depending on the product being tested.</a:t>
          </a:r>
          <a:endParaRPr lang="en-US" sz="1600" dirty="0"/>
        </a:p>
      </dgm:t>
    </dgm:pt>
    <dgm:pt modelId="{1AC266C9-685A-49CE-9234-B62DD502A495}" type="parTrans" cxnId="{23CAF084-7317-46FA-891D-A0C7798457B0}">
      <dgm:prSet/>
      <dgm:spPr/>
      <dgm:t>
        <a:bodyPr/>
        <a:lstStyle/>
        <a:p>
          <a:endParaRPr lang="en-US"/>
        </a:p>
      </dgm:t>
    </dgm:pt>
    <dgm:pt modelId="{12EC80DC-685C-4DEE-A829-F7D36549DD61}" type="sibTrans" cxnId="{23CAF084-7317-46FA-891D-A0C7798457B0}">
      <dgm:prSet/>
      <dgm:spPr/>
      <dgm:t>
        <a:bodyPr/>
        <a:lstStyle/>
        <a:p>
          <a:endParaRPr lang="en-US"/>
        </a:p>
      </dgm:t>
    </dgm:pt>
    <dgm:pt modelId="{E307DF69-8D45-437C-88FC-631AD4E0B21F}">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a:noFill/>
        </a:ln>
      </dgm:spPr>
      <dgm:t>
        <a:bodyPr/>
        <a:lstStyle/>
        <a:p>
          <a:pPr rtl="0"/>
          <a:r>
            <a:rPr lang="en-US" sz="1600" dirty="0" smtClean="0"/>
            <a:t>It is important to understand the difference between the nature of AC and DC voltage/current.</a:t>
          </a:r>
          <a:endParaRPr lang="en-US" sz="1600" dirty="0"/>
        </a:p>
      </dgm:t>
    </dgm:pt>
    <dgm:pt modelId="{DBCEF8B2-92A9-4502-AFF7-3D06DC20D6F7}" type="parTrans" cxnId="{4752ACD7-3EBA-4B77-8BCA-4722FAFBF941}">
      <dgm:prSet/>
      <dgm:spPr/>
      <dgm:t>
        <a:bodyPr/>
        <a:lstStyle/>
        <a:p>
          <a:endParaRPr lang="en-US"/>
        </a:p>
      </dgm:t>
    </dgm:pt>
    <dgm:pt modelId="{E3B6B088-E09F-481A-BEFC-2D99E3BA9A85}" type="sibTrans" cxnId="{4752ACD7-3EBA-4B77-8BCA-4722FAFBF941}">
      <dgm:prSet/>
      <dgm:spPr/>
      <dgm:t>
        <a:bodyPr/>
        <a:lstStyle/>
        <a:p>
          <a:endParaRPr lang="en-US"/>
        </a:p>
      </dgm:t>
    </dgm:pt>
    <dgm:pt modelId="{A48748FC-AB6F-4FB0-AAF7-F8AB1534FD40}">
      <dgm:prSet custT="1"/>
      <dgm:spPr>
        <a:solidFill>
          <a:schemeClr val="accent5">
            <a:lumMod val="50000"/>
          </a:schemeClr>
        </a:solidFill>
        <a:ln>
          <a:noFill/>
        </a:ln>
      </dgm:spPr>
      <dgm:t>
        <a:bodyPr/>
        <a:lstStyle/>
        <a:p>
          <a:pPr rtl="0"/>
          <a:r>
            <a:rPr lang="en-US" sz="1600" baseline="0" dirty="0" smtClean="0">
              <a:solidFill>
                <a:schemeClr val="bg1"/>
              </a:solidFill>
              <a:latin typeface="Avenir LT Std 35 Light" pitchFamily="34" charset="0"/>
            </a:rPr>
            <a:t>AC or DC</a:t>
          </a:r>
          <a:endParaRPr lang="en-US" sz="1600" baseline="0" dirty="0">
            <a:solidFill>
              <a:schemeClr val="bg1"/>
            </a:solidFill>
            <a:latin typeface="Avenir LT Std 35 Light" pitchFamily="34" charset="0"/>
          </a:endParaRPr>
        </a:p>
      </dgm:t>
    </dgm:pt>
    <dgm:pt modelId="{9A4DEF60-2F0D-4E24-997A-D61C6B422070}" type="parTrans" cxnId="{185DAD89-8C7E-463E-9303-6A2287566BA6}">
      <dgm:prSet/>
      <dgm:spPr/>
      <dgm:t>
        <a:bodyPr/>
        <a:lstStyle/>
        <a:p>
          <a:endParaRPr lang="en-US"/>
        </a:p>
      </dgm:t>
    </dgm:pt>
    <dgm:pt modelId="{A9939058-0150-4006-98F1-5513EAE9E617}" type="sibTrans" cxnId="{185DAD89-8C7E-463E-9303-6A2287566BA6}">
      <dgm:prSet/>
      <dgm:spPr/>
      <dgm:t>
        <a:bodyPr/>
        <a:lstStyle/>
        <a:p>
          <a:endParaRPr lang="en-US"/>
        </a:p>
      </dgm:t>
    </dgm:pt>
    <dgm:pt modelId="{981486BF-28D3-4B16-B47D-7F675C739307}">
      <dgm:prSet custT="1"/>
      <dgm:spPr>
        <a:solidFill>
          <a:schemeClr val="accent5">
            <a:lumMod val="50000"/>
          </a:schemeClr>
        </a:solidFill>
        <a:ln>
          <a:noFill/>
        </a:ln>
      </dgm:spPr>
      <dgm:t>
        <a:bodyPr/>
        <a:lstStyle/>
        <a:p>
          <a:pPr rtl="0"/>
          <a:r>
            <a:rPr lang="en-US" sz="1600" baseline="0" dirty="0" smtClean="0">
              <a:solidFill>
                <a:schemeClr val="bg1"/>
              </a:solidFill>
              <a:latin typeface="Avenir LT Std 35 Light" pitchFamily="34" charset="0"/>
            </a:rPr>
            <a:t>Differences</a:t>
          </a:r>
          <a:endParaRPr lang="en-US" sz="1600" baseline="0" dirty="0">
            <a:solidFill>
              <a:schemeClr val="bg1"/>
            </a:solidFill>
            <a:latin typeface="Avenir LT Std 35 Light" pitchFamily="34" charset="0"/>
          </a:endParaRPr>
        </a:p>
      </dgm:t>
    </dgm:pt>
    <dgm:pt modelId="{F3C1A5FC-5E86-4783-B3D7-B95CC7673CD2}" type="parTrans" cxnId="{317C5B4F-E4C0-4352-984B-AE982321EDDD}">
      <dgm:prSet/>
      <dgm:spPr/>
      <dgm:t>
        <a:bodyPr/>
        <a:lstStyle/>
        <a:p>
          <a:endParaRPr lang="en-US"/>
        </a:p>
      </dgm:t>
    </dgm:pt>
    <dgm:pt modelId="{CC7DD5B0-A8BA-47C9-970C-118259AFD3BE}" type="sibTrans" cxnId="{317C5B4F-E4C0-4352-984B-AE982321EDDD}">
      <dgm:prSet/>
      <dgm:spPr/>
      <dgm:t>
        <a:bodyPr/>
        <a:lstStyle/>
        <a:p>
          <a:endParaRPr lang="en-US"/>
        </a:p>
      </dgm:t>
    </dgm:pt>
    <dgm:pt modelId="{689D61AA-A7EE-4BF6-BC19-3214378410FF}">
      <dgm:prSet custT="1"/>
      <dgm:spPr>
        <a:solidFill>
          <a:schemeClr val="accent5">
            <a:lumMod val="50000"/>
          </a:schemeClr>
        </a:solidFill>
        <a:ln>
          <a:noFill/>
        </a:ln>
      </dgm:spPr>
      <dgm:t>
        <a:bodyPr/>
        <a:lstStyle/>
        <a:p>
          <a:pPr rtl="0"/>
          <a:r>
            <a:rPr lang="en-US" sz="1600" baseline="0" dirty="0" smtClean="0">
              <a:solidFill>
                <a:schemeClr val="bg1"/>
              </a:solidFill>
              <a:latin typeface="Avenir LT Std 35 Light" pitchFamily="34" charset="0"/>
            </a:rPr>
            <a:t>Which to use?</a:t>
          </a:r>
          <a:endParaRPr lang="en-US" sz="1600" baseline="0" dirty="0">
            <a:solidFill>
              <a:schemeClr val="bg1"/>
            </a:solidFill>
            <a:latin typeface="Avenir LT Std 35 Light" pitchFamily="34" charset="0"/>
          </a:endParaRPr>
        </a:p>
      </dgm:t>
    </dgm:pt>
    <dgm:pt modelId="{64D59FDF-31E8-4997-875F-F50233425A62}" type="parTrans" cxnId="{CCB93718-4259-42C6-BADE-73DE1769DE3B}">
      <dgm:prSet/>
      <dgm:spPr/>
      <dgm:t>
        <a:bodyPr/>
        <a:lstStyle/>
        <a:p>
          <a:endParaRPr lang="en-US"/>
        </a:p>
      </dgm:t>
    </dgm:pt>
    <dgm:pt modelId="{7BA66C47-12A6-4E67-A28A-A9CCAEA3289E}" type="sibTrans" cxnId="{CCB93718-4259-42C6-BADE-73DE1769DE3B}">
      <dgm:prSet/>
      <dgm:spPr/>
      <dgm:t>
        <a:bodyPr/>
        <a:lstStyle/>
        <a:p>
          <a:endParaRPr lang="en-US"/>
        </a:p>
      </dgm:t>
    </dgm:pt>
    <dgm:pt modelId="{779C4E66-5A32-42BE-AA6A-47375B1300A3}" type="pres">
      <dgm:prSet presAssocID="{5F8D548F-A103-46A3-ACB4-01271CDAB32C}" presName="linearFlow" presStyleCnt="0">
        <dgm:presLayoutVars>
          <dgm:dir/>
          <dgm:animLvl val="lvl"/>
          <dgm:resizeHandles val="exact"/>
        </dgm:presLayoutVars>
      </dgm:prSet>
      <dgm:spPr/>
      <dgm:t>
        <a:bodyPr/>
        <a:lstStyle/>
        <a:p>
          <a:endParaRPr lang="en-US"/>
        </a:p>
      </dgm:t>
    </dgm:pt>
    <dgm:pt modelId="{F04D3875-AB0B-4B85-A915-656311ECC8EE}" type="pres">
      <dgm:prSet presAssocID="{A48748FC-AB6F-4FB0-AAF7-F8AB1534FD40}" presName="composite" presStyleCnt="0"/>
      <dgm:spPr/>
    </dgm:pt>
    <dgm:pt modelId="{9E883A8C-6CE2-46F2-BD74-7ABDB86C6509}" type="pres">
      <dgm:prSet presAssocID="{A48748FC-AB6F-4FB0-AAF7-F8AB1534FD40}" presName="parentText" presStyleLbl="alignNode1" presStyleIdx="0" presStyleCnt="3">
        <dgm:presLayoutVars>
          <dgm:chMax val="1"/>
          <dgm:bulletEnabled val="1"/>
        </dgm:presLayoutVars>
      </dgm:prSet>
      <dgm:spPr/>
      <dgm:t>
        <a:bodyPr/>
        <a:lstStyle/>
        <a:p>
          <a:endParaRPr lang="en-US"/>
        </a:p>
      </dgm:t>
    </dgm:pt>
    <dgm:pt modelId="{8E5986E3-C735-4C43-8417-06DBF20EE5DB}" type="pres">
      <dgm:prSet presAssocID="{A48748FC-AB6F-4FB0-AAF7-F8AB1534FD40}" presName="descendantText" presStyleLbl="alignAcc1" presStyleIdx="0" presStyleCnt="3">
        <dgm:presLayoutVars>
          <dgm:bulletEnabled val="1"/>
        </dgm:presLayoutVars>
      </dgm:prSet>
      <dgm:spPr/>
      <dgm:t>
        <a:bodyPr/>
        <a:lstStyle/>
        <a:p>
          <a:endParaRPr lang="en-US"/>
        </a:p>
      </dgm:t>
    </dgm:pt>
    <dgm:pt modelId="{30447076-4F62-4169-B35D-081BE0184D28}" type="pres">
      <dgm:prSet presAssocID="{A9939058-0150-4006-98F1-5513EAE9E617}" presName="sp" presStyleCnt="0"/>
      <dgm:spPr/>
    </dgm:pt>
    <dgm:pt modelId="{D83351FB-12D5-4CC4-99E9-1C49B515401C}" type="pres">
      <dgm:prSet presAssocID="{981486BF-28D3-4B16-B47D-7F675C739307}" presName="composite" presStyleCnt="0"/>
      <dgm:spPr/>
    </dgm:pt>
    <dgm:pt modelId="{C615F161-8261-4606-81C4-A59642B28D4B}" type="pres">
      <dgm:prSet presAssocID="{981486BF-28D3-4B16-B47D-7F675C739307}" presName="parentText" presStyleLbl="alignNode1" presStyleIdx="1" presStyleCnt="3">
        <dgm:presLayoutVars>
          <dgm:chMax val="1"/>
          <dgm:bulletEnabled val="1"/>
        </dgm:presLayoutVars>
      </dgm:prSet>
      <dgm:spPr/>
      <dgm:t>
        <a:bodyPr/>
        <a:lstStyle/>
        <a:p>
          <a:endParaRPr lang="en-US"/>
        </a:p>
      </dgm:t>
    </dgm:pt>
    <dgm:pt modelId="{5B1B5B0C-004E-4350-80F1-3F8E441B4D0E}" type="pres">
      <dgm:prSet presAssocID="{981486BF-28D3-4B16-B47D-7F675C739307}" presName="descendantText" presStyleLbl="alignAcc1" presStyleIdx="1" presStyleCnt="3">
        <dgm:presLayoutVars>
          <dgm:bulletEnabled val="1"/>
        </dgm:presLayoutVars>
      </dgm:prSet>
      <dgm:spPr/>
      <dgm:t>
        <a:bodyPr/>
        <a:lstStyle/>
        <a:p>
          <a:endParaRPr lang="en-US"/>
        </a:p>
      </dgm:t>
    </dgm:pt>
    <dgm:pt modelId="{CEBF048E-8D35-4484-BDB2-2F613FE12E10}" type="pres">
      <dgm:prSet presAssocID="{CC7DD5B0-A8BA-47C9-970C-118259AFD3BE}" presName="sp" presStyleCnt="0"/>
      <dgm:spPr/>
    </dgm:pt>
    <dgm:pt modelId="{700F930F-215F-4B88-AB65-FB6E25F9046D}" type="pres">
      <dgm:prSet presAssocID="{689D61AA-A7EE-4BF6-BC19-3214378410FF}" presName="composite" presStyleCnt="0"/>
      <dgm:spPr/>
    </dgm:pt>
    <dgm:pt modelId="{F4AD4BAD-BA52-4021-8564-42713C9C6BD2}" type="pres">
      <dgm:prSet presAssocID="{689D61AA-A7EE-4BF6-BC19-3214378410FF}" presName="parentText" presStyleLbl="alignNode1" presStyleIdx="2" presStyleCnt="3">
        <dgm:presLayoutVars>
          <dgm:chMax val="1"/>
          <dgm:bulletEnabled val="1"/>
        </dgm:presLayoutVars>
      </dgm:prSet>
      <dgm:spPr/>
      <dgm:t>
        <a:bodyPr/>
        <a:lstStyle/>
        <a:p>
          <a:endParaRPr lang="en-US"/>
        </a:p>
      </dgm:t>
    </dgm:pt>
    <dgm:pt modelId="{69CBC473-843D-40F7-A253-792E3C0E8E4B}" type="pres">
      <dgm:prSet presAssocID="{689D61AA-A7EE-4BF6-BC19-3214378410FF}" presName="descendantText" presStyleLbl="alignAcc1" presStyleIdx="2" presStyleCnt="3">
        <dgm:presLayoutVars>
          <dgm:bulletEnabled val="1"/>
        </dgm:presLayoutVars>
      </dgm:prSet>
      <dgm:spPr/>
      <dgm:t>
        <a:bodyPr/>
        <a:lstStyle/>
        <a:p>
          <a:endParaRPr lang="en-US"/>
        </a:p>
      </dgm:t>
    </dgm:pt>
  </dgm:ptLst>
  <dgm:cxnLst>
    <dgm:cxn modelId="{317C5B4F-E4C0-4352-984B-AE982321EDDD}" srcId="{5F8D548F-A103-46A3-ACB4-01271CDAB32C}" destId="{981486BF-28D3-4B16-B47D-7F675C739307}" srcOrd="1" destOrd="0" parTransId="{F3C1A5FC-5E86-4783-B3D7-B95CC7673CD2}" sibTransId="{CC7DD5B0-A8BA-47C9-970C-118259AFD3BE}"/>
    <dgm:cxn modelId="{E1EE5EDD-15EB-9141-AEC1-9268AB188145}" type="presOf" srcId="{689D61AA-A7EE-4BF6-BC19-3214378410FF}" destId="{F4AD4BAD-BA52-4021-8564-42713C9C6BD2}" srcOrd="0" destOrd="0" presId="urn:microsoft.com/office/officeart/2005/8/layout/chevron2"/>
    <dgm:cxn modelId="{E596C7D8-C222-DD43-B271-2128F75109E2}" type="presOf" srcId="{4942B84F-CB35-4E99-9E88-215D70768648}" destId="{5B1B5B0C-004E-4350-80F1-3F8E441B4D0E}" srcOrd="0" destOrd="0" presId="urn:microsoft.com/office/officeart/2005/8/layout/chevron2"/>
    <dgm:cxn modelId="{2E842531-707F-2E48-B2E2-CEAC33C3AA8C}" type="presOf" srcId="{4FD18137-87E6-4757-AA94-1EB30AFB807C}" destId="{8E5986E3-C735-4C43-8417-06DBF20EE5DB}" srcOrd="0" destOrd="0" presId="urn:microsoft.com/office/officeart/2005/8/layout/chevron2"/>
    <dgm:cxn modelId="{23CAF084-7317-46FA-891D-A0C7798457B0}" srcId="{981486BF-28D3-4B16-B47D-7F675C739307}" destId="{4942B84F-CB35-4E99-9E88-215D70768648}" srcOrd="0" destOrd="0" parTransId="{1AC266C9-685A-49CE-9234-B62DD502A495}" sibTransId="{12EC80DC-685C-4DEE-A829-F7D36549DD61}"/>
    <dgm:cxn modelId="{EEA02A6E-7447-774E-88D6-9BB5AFAF15BE}" type="presOf" srcId="{981486BF-28D3-4B16-B47D-7F675C739307}" destId="{C615F161-8261-4606-81C4-A59642B28D4B}" srcOrd="0" destOrd="0" presId="urn:microsoft.com/office/officeart/2005/8/layout/chevron2"/>
    <dgm:cxn modelId="{1FFEBD33-8CE5-40BF-9DB8-AFE3627D6454}" srcId="{A48748FC-AB6F-4FB0-AAF7-F8AB1534FD40}" destId="{4FD18137-87E6-4757-AA94-1EB30AFB807C}" srcOrd="0" destOrd="0" parTransId="{FC7044DE-1BD6-402B-9104-76AFA4F9269F}" sibTransId="{BDAB936B-EF86-4A83-AF36-492A6708CF96}"/>
    <dgm:cxn modelId="{CCB93718-4259-42C6-BADE-73DE1769DE3B}" srcId="{5F8D548F-A103-46A3-ACB4-01271CDAB32C}" destId="{689D61AA-A7EE-4BF6-BC19-3214378410FF}" srcOrd="2" destOrd="0" parTransId="{64D59FDF-31E8-4997-875F-F50233425A62}" sibTransId="{7BA66C47-12A6-4E67-A28A-A9CCAEA3289E}"/>
    <dgm:cxn modelId="{185DAD89-8C7E-463E-9303-6A2287566BA6}" srcId="{5F8D548F-A103-46A3-ACB4-01271CDAB32C}" destId="{A48748FC-AB6F-4FB0-AAF7-F8AB1534FD40}" srcOrd="0" destOrd="0" parTransId="{9A4DEF60-2F0D-4E24-997A-D61C6B422070}" sibTransId="{A9939058-0150-4006-98F1-5513EAE9E617}"/>
    <dgm:cxn modelId="{4752ACD7-3EBA-4B77-8BCA-4722FAFBF941}" srcId="{689D61AA-A7EE-4BF6-BC19-3214378410FF}" destId="{E307DF69-8D45-437C-88FC-631AD4E0B21F}" srcOrd="0" destOrd="0" parTransId="{DBCEF8B2-92A9-4502-AFF7-3D06DC20D6F7}" sibTransId="{E3B6B088-E09F-481A-BEFC-2D99E3BA9A85}"/>
    <dgm:cxn modelId="{6E878D5A-EB16-D143-8342-A94BDD20F4E2}" type="presOf" srcId="{E307DF69-8D45-437C-88FC-631AD4E0B21F}" destId="{69CBC473-843D-40F7-A253-792E3C0E8E4B}" srcOrd="0" destOrd="0" presId="urn:microsoft.com/office/officeart/2005/8/layout/chevron2"/>
    <dgm:cxn modelId="{5DAA9CE9-BCA9-F74B-8ED7-341CBBBCBB05}" type="presOf" srcId="{A48748FC-AB6F-4FB0-AAF7-F8AB1534FD40}" destId="{9E883A8C-6CE2-46F2-BD74-7ABDB86C6509}" srcOrd="0" destOrd="0" presId="urn:microsoft.com/office/officeart/2005/8/layout/chevron2"/>
    <dgm:cxn modelId="{FF34B11B-EE99-E749-A696-325450872378}" type="presOf" srcId="{5F8D548F-A103-46A3-ACB4-01271CDAB32C}" destId="{779C4E66-5A32-42BE-AA6A-47375B1300A3}" srcOrd="0" destOrd="0" presId="urn:microsoft.com/office/officeart/2005/8/layout/chevron2"/>
    <dgm:cxn modelId="{087507E6-5B37-4D4E-9E91-0A031C3F084C}" type="presParOf" srcId="{779C4E66-5A32-42BE-AA6A-47375B1300A3}" destId="{F04D3875-AB0B-4B85-A915-656311ECC8EE}" srcOrd="0" destOrd="0" presId="urn:microsoft.com/office/officeart/2005/8/layout/chevron2"/>
    <dgm:cxn modelId="{FB79C0FC-A6E2-CC49-8752-8F22BC7FB2AE}" type="presParOf" srcId="{F04D3875-AB0B-4B85-A915-656311ECC8EE}" destId="{9E883A8C-6CE2-46F2-BD74-7ABDB86C6509}" srcOrd="0" destOrd="0" presId="urn:microsoft.com/office/officeart/2005/8/layout/chevron2"/>
    <dgm:cxn modelId="{5391D5B0-9EF4-9E40-9332-403EBD35E7D5}" type="presParOf" srcId="{F04D3875-AB0B-4B85-A915-656311ECC8EE}" destId="{8E5986E3-C735-4C43-8417-06DBF20EE5DB}" srcOrd="1" destOrd="0" presId="urn:microsoft.com/office/officeart/2005/8/layout/chevron2"/>
    <dgm:cxn modelId="{DE5448D8-A28B-B641-A7DC-32C07B7A76C6}" type="presParOf" srcId="{779C4E66-5A32-42BE-AA6A-47375B1300A3}" destId="{30447076-4F62-4169-B35D-081BE0184D28}" srcOrd="1" destOrd="0" presId="urn:microsoft.com/office/officeart/2005/8/layout/chevron2"/>
    <dgm:cxn modelId="{0C8E56AC-3EF3-7A46-8BF3-552FFE54C4F6}" type="presParOf" srcId="{779C4E66-5A32-42BE-AA6A-47375B1300A3}" destId="{D83351FB-12D5-4CC4-99E9-1C49B515401C}" srcOrd="2" destOrd="0" presId="urn:microsoft.com/office/officeart/2005/8/layout/chevron2"/>
    <dgm:cxn modelId="{F9AE1801-1290-6640-A554-CAB3E0E3F76A}" type="presParOf" srcId="{D83351FB-12D5-4CC4-99E9-1C49B515401C}" destId="{C615F161-8261-4606-81C4-A59642B28D4B}" srcOrd="0" destOrd="0" presId="urn:microsoft.com/office/officeart/2005/8/layout/chevron2"/>
    <dgm:cxn modelId="{BA260E8C-C1BF-6A46-9F50-6DDFD8A0F75E}" type="presParOf" srcId="{D83351FB-12D5-4CC4-99E9-1C49B515401C}" destId="{5B1B5B0C-004E-4350-80F1-3F8E441B4D0E}" srcOrd="1" destOrd="0" presId="urn:microsoft.com/office/officeart/2005/8/layout/chevron2"/>
    <dgm:cxn modelId="{A2B71D95-9EB4-ED48-8D25-6B37C7947DEF}" type="presParOf" srcId="{779C4E66-5A32-42BE-AA6A-47375B1300A3}" destId="{CEBF048E-8D35-4484-BDB2-2F613FE12E10}" srcOrd="3" destOrd="0" presId="urn:microsoft.com/office/officeart/2005/8/layout/chevron2"/>
    <dgm:cxn modelId="{6C610B18-46E9-D248-A5F6-A8650790C2E1}" type="presParOf" srcId="{779C4E66-5A32-42BE-AA6A-47375B1300A3}" destId="{700F930F-215F-4B88-AB65-FB6E25F9046D}" srcOrd="4" destOrd="0" presId="urn:microsoft.com/office/officeart/2005/8/layout/chevron2"/>
    <dgm:cxn modelId="{3996FBD2-B5C9-844B-9038-9838218276B0}" type="presParOf" srcId="{700F930F-215F-4B88-AB65-FB6E25F9046D}" destId="{F4AD4BAD-BA52-4021-8564-42713C9C6BD2}" srcOrd="0" destOrd="0" presId="urn:microsoft.com/office/officeart/2005/8/layout/chevron2"/>
    <dgm:cxn modelId="{0DD11F1F-982A-BA4D-B273-746249E99177}" type="presParOf" srcId="{700F930F-215F-4B88-AB65-FB6E25F9046D}" destId="{69CBC473-843D-40F7-A253-792E3C0E8E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2DD4133-719F-4D1C-8980-FC118BC46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300E2E-E0F5-41A1-8FE5-BA5CB1C88DC7}">
      <dgm:prSet custT="1"/>
      <dgm:spPr>
        <a:solidFill>
          <a:srgbClr val="1C2A58"/>
        </a:solidFill>
      </dgm:spPr>
      <dgm:t>
        <a:bodyPr/>
        <a:lstStyle/>
        <a:p>
          <a:pPr rtl="0"/>
          <a:r>
            <a:rPr lang="en-US" sz="1600" dirty="0" smtClean="0">
              <a:latin typeface="Avenir LT Std 35 Light" pitchFamily="34" charset="0"/>
            </a:rPr>
            <a:t>The leakage current that is measured by most AC hipot testers is the vector sum of the resistive leakage current and the reactive leakage current.</a:t>
          </a:r>
          <a:endParaRPr lang="en-US" sz="1600" dirty="0">
            <a:latin typeface="Avenir LT Std 35 Light" pitchFamily="34" charset="0"/>
          </a:endParaRPr>
        </a:p>
      </dgm:t>
    </dgm:pt>
    <dgm:pt modelId="{8A9F46A4-0EFD-493B-B163-BD802F919375}" type="parTrans" cxnId="{44C9992B-F1CF-430E-B089-4A5574104F2B}">
      <dgm:prSet/>
      <dgm:spPr/>
      <dgm:t>
        <a:bodyPr/>
        <a:lstStyle/>
        <a:p>
          <a:endParaRPr lang="en-US"/>
        </a:p>
      </dgm:t>
    </dgm:pt>
    <dgm:pt modelId="{E6E6F7A5-E2C4-4510-BA19-B64CF711DC95}" type="sibTrans" cxnId="{44C9992B-F1CF-430E-B089-4A5574104F2B}">
      <dgm:prSet/>
      <dgm:spPr/>
      <dgm:t>
        <a:bodyPr/>
        <a:lstStyle/>
        <a:p>
          <a:endParaRPr lang="en-US"/>
        </a:p>
      </dgm:t>
    </dgm:pt>
    <dgm:pt modelId="{33D12716-28B4-4FA9-A267-963E854E957E}">
      <dgm:prSet custT="1"/>
      <dgm:spPr>
        <a:solidFill>
          <a:srgbClr val="1C2A58"/>
        </a:solidFill>
      </dgm:spPr>
      <dgm:t>
        <a:bodyPr/>
        <a:lstStyle/>
        <a:p>
          <a:r>
            <a:rPr lang="en-US" sz="1600" dirty="0" smtClean="0">
              <a:latin typeface="Avenir LT Std 35 Light" pitchFamily="34" charset="0"/>
            </a:rPr>
            <a:t>Some Associated Research hipot testers  are capable of displaying real and total leakage current for manufacturers who require extra information.</a:t>
          </a:r>
        </a:p>
      </dgm:t>
    </dgm:pt>
    <dgm:pt modelId="{D2B115B6-D9FE-4ABE-8C9A-7630F5558CEC}" type="parTrans" cxnId="{EB681D0C-02EA-4030-9C31-35CEF6D576AD}">
      <dgm:prSet/>
      <dgm:spPr/>
      <dgm:t>
        <a:bodyPr/>
        <a:lstStyle/>
        <a:p>
          <a:endParaRPr lang="en-US"/>
        </a:p>
      </dgm:t>
    </dgm:pt>
    <dgm:pt modelId="{EF0C2985-0FDF-429A-8168-4684EABB3D9D}" type="sibTrans" cxnId="{EB681D0C-02EA-4030-9C31-35CEF6D576AD}">
      <dgm:prSet/>
      <dgm:spPr/>
      <dgm:t>
        <a:bodyPr/>
        <a:lstStyle/>
        <a:p>
          <a:endParaRPr lang="en-US"/>
        </a:p>
      </dgm:t>
    </dgm:pt>
    <dgm:pt modelId="{943A4EF7-65ED-48FB-9B6E-1A77773AC45B}" type="pres">
      <dgm:prSet presAssocID="{E2DD4133-719F-4D1C-8980-FC118BC46048}" presName="linear" presStyleCnt="0">
        <dgm:presLayoutVars>
          <dgm:animLvl val="lvl"/>
          <dgm:resizeHandles val="exact"/>
        </dgm:presLayoutVars>
      </dgm:prSet>
      <dgm:spPr/>
      <dgm:t>
        <a:bodyPr/>
        <a:lstStyle/>
        <a:p>
          <a:endParaRPr lang="en-US"/>
        </a:p>
      </dgm:t>
    </dgm:pt>
    <dgm:pt modelId="{CC01815E-1CE3-416D-BBBF-78EFAD7A53B2}" type="pres">
      <dgm:prSet presAssocID="{44300E2E-E0F5-41A1-8FE5-BA5CB1C88DC7}" presName="parentText" presStyleLbl="node1" presStyleIdx="0" presStyleCnt="2">
        <dgm:presLayoutVars>
          <dgm:chMax val="0"/>
          <dgm:bulletEnabled val="1"/>
        </dgm:presLayoutVars>
      </dgm:prSet>
      <dgm:spPr/>
      <dgm:t>
        <a:bodyPr/>
        <a:lstStyle/>
        <a:p>
          <a:endParaRPr lang="en-US"/>
        </a:p>
      </dgm:t>
    </dgm:pt>
    <dgm:pt modelId="{8565CAD7-38F2-4D77-B5AD-343A5722D62B}" type="pres">
      <dgm:prSet presAssocID="{E6E6F7A5-E2C4-4510-BA19-B64CF711DC95}" presName="spacer" presStyleCnt="0"/>
      <dgm:spPr/>
    </dgm:pt>
    <dgm:pt modelId="{3BFBBB23-2A1E-4F01-A006-A2F86DD27EE1}" type="pres">
      <dgm:prSet presAssocID="{33D12716-28B4-4FA9-A267-963E854E957E}" presName="parentText" presStyleLbl="node1" presStyleIdx="1" presStyleCnt="2" custLinFactNeighborX="-4000" custLinFactNeighborY="-80766">
        <dgm:presLayoutVars>
          <dgm:chMax val="0"/>
          <dgm:bulletEnabled val="1"/>
        </dgm:presLayoutVars>
      </dgm:prSet>
      <dgm:spPr/>
      <dgm:t>
        <a:bodyPr/>
        <a:lstStyle/>
        <a:p>
          <a:endParaRPr lang="en-US"/>
        </a:p>
      </dgm:t>
    </dgm:pt>
  </dgm:ptLst>
  <dgm:cxnLst>
    <dgm:cxn modelId="{4CC91760-3015-4FB6-8B1D-FBFC27EA814D}" type="presOf" srcId="{E2DD4133-719F-4D1C-8980-FC118BC46048}" destId="{943A4EF7-65ED-48FB-9B6E-1A77773AC45B}" srcOrd="0" destOrd="0" presId="urn:microsoft.com/office/officeart/2005/8/layout/vList2"/>
    <dgm:cxn modelId="{A78B65C4-A012-480A-B913-27785DDE6797}" type="presOf" srcId="{33D12716-28B4-4FA9-A267-963E854E957E}" destId="{3BFBBB23-2A1E-4F01-A006-A2F86DD27EE1}" srcOrd="0" destOrd="0" presId="urn:microsoft.com/office/officeart/2005/8/layout/vList2"/>
    <dgm:cxn modelId="{EB681D0C-02EA-4030-9C31-35CEF6D576AD}" srcId="{E2DD4133-719F-4D1C-8980-FC118BC46048}" destId="{33D12716-28B4-4FA9-A267-963E854E957E}" srcOrd="1" destOrd="0" parTransId="{D2B115B6-D9FE-4ABE-8C9A-7630F5558CEC}" sibTransId="{EF0C2985-0FDF-429A-8168-4684EABB3D9D}"/>
    <dgm:cxn modelId="{44C9992B-F1CF-430E-B089-4A5574104F2B}" srcId="{E2DD4133-719F-4D1C-8980-FC118BC46048}" destId="{44300E2E-E0F5-41A1-8FE5-BA5CB1C88DC7}" srcOrd="0" destOrd="0" parTransId="{8A9F46A4-0EFD-493B-B163-BD802F919375}" sibTransId="{E6E6F7A5-E2C4-4510-BA19-B64CF711DC95}"/>
    <dgm:cxn modelId="{450827C6-6494-44FB-8EF3-87AE2908AD35}" type="presOf" srcId="{44300E2E-E0F5-41A1-8FE5-BA5CB1C88DC7}" destId="{CC01815E-1CE3-416D-BBBF-78EFAD7A53B2}" srcOrd="0" destOrd="0" presId="urn:microsoft.com/office/officeart/2005/8/layout/vList2"/>
    <dgm:cxn modelId="{36FC4652-A33E-4885-B605-734F34632877}" type="presParOf" srcId="{943A4EF7-65ED-48FB-9B6E-1A77773AC45B}" destId="{CC01815E-1CE3-416D-BBBF-78EFAD7A53B2}" srcOrd="0" destOrd="0" presId="urn:microsoft.com/office/officeart/2005/8/layout/vList2"/>
    <dgm:cxn modelId="{49E85FD6-828B-4AC6-9E06-C3F46E41A70F}" type="presParOf" srcId="{943A4EF7-65ED-48FB-9B6E-1A77773AC45B}" destId="{8565CAD7-38F2-4D77-B5AD-343A5722D62B}" srcOrd="1" destOrd="0" presId="urn:microsoft.com/office/officeart/2005/8/layout/vList2"/>
    <dgm:cxn modelId="{351A12E3-D3A6-4381-AC08-E6F4AC54C9A6}" type="presParOf" srcId="{943A4EF7-65ED-48FB-9B6E-1A77773AC45B}" destId="{3BFBBB23-2A1E-4F01-A006-A2F86DD27EE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D63779-514C-4B4D-8727-0F8DA9F491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7A4B89-13F3-4100-8AA7-721E10746485}">
      <dgm:prSet custT="1"/>
      <dgm:spPr>
        <a:solidFill>
          <a:srgbClr val="1C2A58"/>
        </a:solidFill>
      </dgm:spPr>
      <dgm:t>
        <a:bodyPr/>
        <a:lstStyle/>
        <a:p>
          <a:pPr rtl="0"/>
          <a:r>
            <a:rPr lang="en-US" sz="1600" dirty="0" smtClean="0">
              <a:solidFill>
                <a:schemeClr val="bg1"/>
              </a:solidFill>
              <a:latin typeface="Avenir LT Std 35 Light" charset="0"/>
            </a:rPr>
            <a:t>VA Rating - Certain standards require the use of a 500VA hipot transformer</a:t>
          </a:r>
          <a:endParaRPr lang="en-US" sz="1600" dirty="0">
            <a:solidFill>
              <a:schemeClr val="bg1"/>
            </a:solidFill>
            <a:latin typeface="Avenir LT Std 35 Light" charset="0"/>
            <a:ea typeface="Avenir LT Std 35 Light" charset="0"/>
            <a:cs typeface="Avenir LT Std 35 Light" charset="0"/>
          </a:endParaRPr>
        </a:p>
      </dgm:t>
    </dgm:pt>
    <dgm:pt modelId="{F9DC6FA7-298F-4BCD-A34B-05FCB4AF945A}" type="parTrans" cxnId="{17450DF6-C5B4-4608-B21D-A6454FDFDE40}">
      <dgm:prSet/>
      <dgm:spPr/>
      <dgm:t>
        <a:bodyPr/>
        <a:lstStyle/>
        <a:p>
          <a:endParaRPr lang="en-US"/>
        </a:p>
      </dgm:t>
    </dgm:pt>
    <dgm:pt modelId="{D7D9F29E-7505-4F65-81B4-F01406529E9E}" type="sibTrans" cxnId="{17450DF6-C5B4-4608-B21D-A6454FDFDE40}">
      <dgm:prSet/>
      <dgm:spPr/>
      <dgm:t>
        <a:bodyPr/>
        <a:lstStyle/>
        <a:p>
          <a:endParaRPr lang="en-US"/>
        </a:p>
      </dgm:t>
    </dgm:pt>
    <dgm:pt modelId="{AF5F77C5-916D-4EE3-B270-37B4494DC111}">
      <dgm:prSet custT="1"/>
      <dgm:spPr>
        <a:solidFill>
          <a:srgbClr val="1C2A58"/>
        </a:solidFill>
      </dgm:spPr>
      <dgm:t>
        <a:bodyPr/>
        <a:lstStyle/>
        <a:p>
          <a:r>
            <a:rPr lang="en-US" sz="1600" dirty="0" smtClean="0">
              <a:solidFill>
                <a:schemeClr val="bg1"/>
              </a:solidFill>
              <a:latin typeface="Avenir LT Std 35 Light" charset="0"/>
            </a:rPr>
            <a:t>Energy and Breakdown - Originally this was required to ensure hipot voltage output remained constant under varying line and load conditions</a:t>
          </a:r>
        </a:p>
      </dgm:t>
    </dgm:pt>
    <dgm:pt modelId="{70948043-5E7D-4099-8A48-BCC53DB97C46}" type="parTrans" cxnId="{1417ED5C-4B11-4D08-99D2-25BE9C78B9B7}">
      <dgm:prSet/>
      <dgm:spPr/>
      <dgm:t>
        <a:bodyPr/>
        <a:lstStyle/>
        <a:p>
          <a:endParaRPr lang="en-US"/>
        </a:p>
      </dgm:t>
    </dgm:pt>
    <dgm:pt modelId="{FAE6B6D6-668F-46C1-AB67-62E624FA7E21}" type="sibTrans" cxnId="{1417ED5C-4B11-4D08-99D2-25BE9C78B9B7}">
      <dgm:prSet/>
      <dgm:spPr/>
      <dgm:t>
        <a:bodyPr/>
        <a:lstStyle/>
        <a:p>
          <a:endParaRPr lang="en-US"/>
        </a:p>
      </dgm:t>
    </dgm:pt>
    <dgm:pt modelId="{FE478283-AE59-4739-8485-6D98AE0A15E0}">
      <dgm:prSet custT="1"/>
      <dgm:spPr>
        <a:solidFill>
          <a:srgbClr val="1C2A58"/>
        </a:solidFill>
      </dgm:spPr>
      <dgm:t>
        <a:bodyPr/>
        <a:lstStyle/>
        <a:p>
          <a:r>
            <a:rPr lang="en-US" sz="1600" dirty="0" smtClean="0">
              <a:solidFill>
                <a:schemeClr val="bg1"/>
              </a:solidFill>
              <a:latin typeface="Avenir LT Std 35 Light" charset="0"/>
            </a:rPr>
            <a:t>High Leakage Applications - Higher mA output may also be required for high leakage currents. For example, a 2000m length of cable may have 60mA of leakage.</a:t>
          </a:r>
        </a:p>
      </dgm:t>
    </dgm:pt>
    <dgm:pt modelId="{8E82D387-1D38-44F5-A04D-571EAAB85F38}" type="parTrans" cxnId="{0E1D573F-B3D9-4B6A-B8A3-68116D1ECEDD}">
      <dgm:prSet/>
      <dgm:spPr/>
      <dgm:t>
        <a:bodyPr/>
        <a:lstStyle/>
        <a:p>
          <a:endParaRPr lang="en-US"/>
        </a:p>
      </dgm:t>
    </dgm:pt>
    <dgm:pt modelId="{CDFB89CB-5D6A-4B45-8A6A-37DBCFC3E6EC}" type="sibTrans" cxnId="{0E1D573F-B3D9-4B6A-B8A3-68116D1ECEDD}">
      <dgm:prSet/>
      <dgm:spPr/>
      <dgm:t>
        <a:bodyPr/>
        <a:lstStyle/>
        <a:p>
          <a:endParaRPr lang="en-US"/>
        </a:p>
      </dgm:t>
    </dgm:pt>
    <dgm:pt modelId="{B39E9A8A-139B-415B-82F6-FCA19285512D}">
      <dgm:prSet custT="1"/>
      <dgm:spPr>
        <a:solidFill>
          <a:srgbClr val="1C2A58"/>
        </a:solidFill>
      </dgm:spPr>
      <dgm:t>
        <a:bodyPr/>
        <a:lstStyle/>
        <a:p>
          <a:r>
            <a:rPr lang="en-US" sz="1600" dirty="0" smtClean="0">
              <a:solidFill>
                <a:schemeClr val="bg1"/>
              </a:solidFill>
              <a:latin typeface="Avenir LT Std 35 Light" charset="0"/>
            </a:rPr>
            <a:t>Most Associated Research instruments have a 5000V output. Thus, the instruments have a 100mA trip current rating and 200mA short circuit current rating. </a:t>
          </a:r>
        </a:p>
      </dgm:t>
    </dgm:pt>
    <dgm:pt modelId="{2D4D6FBA-4B4B-4E45-B230-E5B132BDA888}" type="parTrans" cxnId="{866473BF-FA6D-4FFF-9FDD-ED334FCCF7D6}">
      <dgm:prSet/>
      <dgm:spPr/>
      <dgm:t>
        <a:bodyPr/>
        <a:lstStyle/>
        <a:p>
          <a:endParaRPr lang="en-US"/>
        </a:p>
      </dgm:t>
    </dgm:pt>
    <dgm:pt modelId="{20B5EF6B-A607-4099-8108-F23465FDC948}" type="sibTrans" cxnId="{866473BF-FA6D-4FFF-9FDD-ED334FCCF7D6}">
      <dgm:prSet/>
      <dgm:spPr/>
      <dgm:t>
        <a:bodyPr/>
        <a:lstStyle/>
        <a:p>
          <a:endParaRPr lang="en-US"/>
        </a:p>
      </dgm:t>
    </dgm:pt>
    <dgm:pt modelId="{4A7DE367-40E7-4D82-86F8-72BF46DCAB82}" type="pres">
      <dgm:prSet presAssocID="{01D63779-514C-4B4D-8727-0F8DA9F49104}" presName="linear" presStyleCnt="0">
        <dgm:presLayoutVars>
          <dgm:animLvl val="lvl"/>
          <dgm:resizeHandles val="exact"/>
        </dgm:presLayoutVars>
      </dgm:prSet>
      <dgm:spPr/>
      <dgm:t>
        <a:bodyPr/>
        <a:lstStyle/>
        <a:p>
          <a:endParaRPr lang="en-US"/>
        </a:p>
      </dgm:t>
    </dgm:pt>
    <dgm:pt modelId="{D85A2EAE-F921-42A9-AC81-3405D31675B4}" type="pres">
      <dgm:prSet presAssocID="{A97A4B89-13F3-4100-8AA7-721E10746485}" presName="parentText" presStyleLbl="node1" presStyleIdx="0" presStyleCnt="4">
        <dgm:presLayoutVars>
          <dgm:chMax val="0"/>
          <dgm:bulletEnabled val="1"/>
        </dgm:presLayoutVars>
      </dgm:prSet>
      <dgm:spPr/>
      <dgm:t>
        <a:bodyPr/>
        <a:lstStyle/>
        <a:p>
          <a:endParaRPr lang="en-US"/>
        </a:p>
      </dgm:t>
    </dgm:pt>
    <dgm:pt modelId="{DE4600EE-6125-4051-8169-70B0579EF1DD}" type="pres">
      <dgm:prSet presAssocID="{D7D9F29E-7505-4F65-81B4-F01406529E9E}" presName="spacer" presStyleCnt="0"/>
      <dgm:spPr/>
    </dgm:pt>
    <dgm:pt modelId="{32018F51-5DB4-44CA-A94A-B55758136958}" type="pres">
      <dgm:prSet presAssocID="{AF5F77C5-916D-4EE3-B270-37B4494DC111}" presName="parentText" presStyleLbl="node1" presStyleIdx="1" presStyleCnt="4">
        <dgm:presLayoutVars>
          <dgm:chMax val="0"/>
          <dgm:bulletEnabled val="1"/>
        </dgm:presLayoutVars>
      </dgm:prSet>
      <dgm:spPr/>
      <dgm:t>
        <a:bodyPr/>
        <a:lstStyle/>
        <a:p>
          <a:endParaRPr lang="en-US"/>
        </a:p>
      </dgm:t>
    </dgm:pt>
    <dgm:pt modelId="{5AB17C82-AA84-4A54-9A1C-4B4DE0A42AE5}" type="pres">
      <dgm:prSet presAssocID="{FAE6B6D6-668F-46C1-AB67-62E624FA7E21}" presName="spacer" presStyleCnt="0"/>
      <dgm:spPr/>
    </dgm:pt>
    <dgm:pt modelId="{228F1789-7FF3-44B5-AD59-499641AE2737}" type="pres">
      <dgm:prSet presAssocID="{FE478283-AE59-4739-8485-6D98AE0A15E0}" presName="parentText" presStyleLbl="node1" presStyleIdx="2" presStyleCnt="4">
        <dgm:presLayoutVars>
          <dgm:chMax val="0"/>
          <dgm:bulletEnabled val="1"/>
        </dgm:presLayoutVars>
      </dgm:prSet>
      <dgm:spPr/>
      <dgm:t>
        <a:bodyPr/>
        <a:lstStyle/>
        <a:p>
          <a:endParaRPr lang="en-US"/>
        </a:p>
      </dgm:t>
    </dgm:pt>
    <dgm:pt modelId="{EBD6E33F-4358-4DE6-9050-7A4585EA2C80}" type="pres">
      <dgm:prSet presAssocID="{CDFB89CB-5D6A-4B45-8A6A-37DBCFC3E6EC}" presName="spacer" presStyleCnt="0"/>
      <dgm:spPr/>
    </dgm:pt>
    <dgm:pt modelId="{611A635F-7B87-4737-8294-1D81346F99DD}" type="pres">
      <dgm:prSet presAssocID="{B39E9A8A-139B-415B-82F6-FCA19285512D}" presName="parentText" presStyleLbl="node1" presStyleIdx="3" presStyleCnt="4">
        <dgm:presLayoutVars>
          <dgm:chMax val="0"/>
          <dgm:bulletEnabled val="1"/>
        </dgm:presLayoutVars>
      </dgm:prSet>
      <dgm:spPr/>
      <dgm:t>
        <a:bodyPr/>
        <a:lstStyle/>
        <a:p>
          <a:endParaRPr lang="en-US"/>
        </a:p>
      </dgm:t>
    </dgm:pt>
  </dgm:ptLst>
  <dgm:cxnLst>
    <dgm:cxn modelId="{4B71EE54-8BDC-4C0B-8355-1E9565CB07A6}" type="presOf" srcId="{AF5F77C5-916D-4EE3-B270-37B4494DC111}" destId="{32018F51-5DB4-44CA-A94A-B55758136958}" srcOrd="0" destOrd="0" presId="urn:microsoft.com/office/officeart/2005/8/layout/vList2"/>
    <dgm:cxn modelId="{88896DB3-D5B9-4577-92BE-F30ABC1A906A}" type="presOf" srcId="{A97A4B89-13F3-4100-8AA7-721E10746485}" destId="{D85A2EAE-F921-42A9-AC81-3405D31675B4}" srcOrd="0" destOrd="0" presId="urn:microsoft.com/office/officeart/2005/8/layout/vList2"/>
    <dgm:cxn modelId="{866473BF-FA6D-4FFF-9FDD-ED334FCCF7D6}" srcId="{01D63779-514C-4B4D-8727-0F8DA9F49104}" destId="{B39E9A8A-139B-415B-82F6-FCA19285512D}" srcOrd="3" destOrd="0" parTransId="{2D4D6FBA-4B4B-4E45-B230-E5B132BDA888}" sibTransId="{20B5EF6B-A607-4099-8108-F23465FDC948}"/>
    <dgm:cxn modelId="{4DC30A58-A629-43C4-A269-CFEBA7ED3E94}" type="presOf" srcId="{FE478283-AE59-4739-8485-6D98AE0A15E0}" destId="{228F1789-7FF3-44B5-AD59-499641AE2737}" srcOrd="0" destOrd="0" presId="urn:microsoft.com/office/officeart/2005/8/layout/vList2"/>
    <dgm:cxn modelId="{17450DF6-C5B4-4608-B21D-A6454FDFDE40}" srcId="{01D63779-514C-4B4D-8727-0F8DA9F49104}" destId="{A97A4B89-13F3-4100-8AA7-721E10746485}" srcOrd="0" destOrd="0" parTransId="{F9DC6FA7-298F-4BCD-A34B-05FCB4AF945A}" sibTransId="{D7D9F29E-7505-4F65-81B4-F01406529E9E}"/>
    <dgm:cxn modelId="{DE9DD4C3-26DE-4580-8D07-66DB86F72CFF}" type="presOf" srcId="{B39E9A8A-139B-415B-82F6-FCA19285512D}" destId="{611A635F-7B87-4737-8294-1D81346F99DD}" srcOrd="0" destOrd="0" presId="urn:microsoft.com/office/officeart/2005/8/layout/vList2"/>
    <dgm:cxn modelId="{0E1D573F-B3D9-4B6A-B8A3-68116D1ECEDD}" srcId="{01D63779-514C-4B4D-8727-0F8DA9F49104}" destId="{FE478283-AE59-4739-8485-6D98AE0A15E0}" srcOrd="2" destOrd="0" parTransId="{8E82D387-1D38-44F5-A04D-571EAAB85F38}" sibTransId="{CDFB89CB-5D6A-4B45-8A6A-37DBCFC3E6EC}"/>
    <dgm:cxn modelId="{1417ED5C-4B11-4D08-99D2-25BE9C78B9B7}" srcId="{01D63779-514C-4B4D-8727-0F8DA9F49104}" destId="{AF5F77C5-916D-4EE3-B270-37B4494DC111}" srcOrd="1" destOrd="0" parTransId="{70948043-5E7D-4099-8A48-BCC53DB97C46}" sibTransId="{FAE6B6D6-668F-46C1-AB67-62E624FA7E21}"/>
    <dgm:cxn modelId="{BC715615-06D0-4821-B3B3-6541FF7A60DD}" type="presOf" srcId="{01D63779-514C-4B4D-8727-0F8DA9F49104}" destId="{4A7DE367-40E7-4D82-86F8-72BF46DCAB82}" srcOrd="0" destOrd="0" presId="urn:microsoft.com/office/officeart/2005/8/layout/vList2"/>
    <dgm:cxn modelId="{5F550240-77F7-405C-B768-0BFFABDC022F}" type="presParOf" srcId="{4A7DE367-40E7-4D82-86F8-72BF46DCAB82}" destId="{D85A2EAE-F921-42A9-AC81-3405D31675B4}" srcOrd="0" destOrd="0" presId="urn:microsoft.com/office/officeart/2005/8/layout/vList2"/>
    <dgm:cxn modelId="{58758949-4058-4D26-92DC-FFEB475C36A1}" type="presParOf" srcId="{4A7DE367-40E7-4D82-86F8-72BF46DCAB82}" destId="{DE4600EE-6125-4051-8169-70B0579EF1DD}" srcOrd="1" destOrd="0" presId="urn:microsoft.com/office/officeart/2005/8/layout/vList2"/>
    <dgm:cxn modelId="{9D09B3C1-16B2-45F8-B1D3-0864301AC2B6}" type="presParOf" srcId="{4A7DE367-40E7-4D82-86F8-72BF46DCAB82}" destId="{32018F51-5DB4-44CA-A94A-B55758136958}" srcOrd="2" destOrd="0" presId="urn:microsoft.com/office/officeart/2005/8/layout/vList2"/>
    <dgm:cxn modelId="{C77023A0-27A4-47E3-A61B-066C07D7ED65}" type="presParOf" srcId="{4A7DE367-40E7-4D82-86F8-72BF46DCAB82}" destId="{5AB17C82-AA84-4A54-9A1C-4B4DE0A42AE5}" srcOrd="3" destOrd="0" presId="urn:microsoft.com/office/officeart/2005/8/layout/vList2"/>
    <dgm:cxn modelId="{7F1796CA-A80F-4863-8175-5145EBF07B45}" type="presParOf" srcId="{4A7DE367-40E7-4D82-86F8-72BF46DCAB82}" destId="{228F1789-7FF3-44B5-AD59-499641AE2737}" srcOrd="4" destOrd="0" presId="urn:microsoft.com/office/officeart/2005/8/layout/vList2"/>
    <dgm:cxn modelId="{6BAA6165-C1AC-4131-A435-9E7687267CB6}" type="presParOf" srcId="{4A7DE367-40E7-4D82-86F8-72BF46DCAB82}" destId="{EBD6E33F-4358-4DE6-9050-7A4585EA2C80}" srcOrd="5" destOrd="0" presId="urn:microsoft.com/office/officeart/2005/8/layout/vList2"/>
    <dgm:cxn modelId="{BB7020B5-602D-4506-A589-8EFDEDC9F865}" type="presParOf" srcId="{4A7DE367-40E7-4D82-86F8-72BF46DCAB82}" destId="{611A635F-7B87-4737-8294-1D81346F99D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665E85-A17F-4CEF-AD9B-28E2947D68C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622F27F-1D16-4458-862F-3E8B900A62AB}">
      <dgm:prSet phldrT="[Text]" custT="1"/>
      <dgm:spPr>
        <a:solidFill>
          <a:schemeClr val="accent5">
            <a:lumMod val="50000"/>
          </a:schemeClr>
        </a:solidFill>
      </dgm:spPr>
      <dgm:t>
        <a:bodyPr/>
        <a:lstStyle/>
        <a:p>
          <a:r>
            <a:rPr lang="en-US" sz="1600" dirty="0" smtClean="0">
              <a:solidFill>
                <a:schemeClr val="bg1"/>
              </a:solidFill>
              <a:latin typeface="Avenir LT Std 55 Roman" pitchFamily="34" charset="0"/>
            </a:rPr>
            <a:t>Perform &amp; Record</a:t>
          </a:r>
          <a:endParaRPr lang="en-US" sz="1600" dirty="0">
            <a:solidFill>
              <a:schemeClr val="bg1"/>
            </a:solidFill>
            <a:latin typeface="Avenir LT Std 55 Roman" pitchFamily="34" charset="0"/>
          </a:endParaRPr>
        </a:p>
      </dgm:t>
    </dgm:pt>
    <dgm:pt modelId="{AE303794-BBCB-404F-8939-57C8DF1608F2}" type="parTrans" cxnId="{935E3FC0-1B8A-4A11-ACE9-E58479C8201E}">
      <dgm:prSet/>
      <dgm:spPr/>
      <dgm:t>
        <a:bodyPr/>
        <a:lstStyle/>
        <a:p>
          <a:endParaRPr lang="en-US"/>
        </a:p>
      </dgm:t>
    </dgm:pt>
    <dgm:pt modelId="{0EBFAC23-FEA2-4C12-8B31-D8BB12C9EF59}" type="sibTrans" cxnId="{935E3FC0-1B8A-4A11-ACE9-E58479C8201E}">
      <dgm:prSet/>
      <dgm:spPr/>
      <dgm:t>
        <a:bodyPr/>
        <a:lstStyle/>
        <a:p>
          <a:endParaRPr lang="en-US"/>
        </a:p>
      </dgm:t>
    </dgm:pt>
    <dgm:pt modelId="{7600B13D-7F11-48BF-9EDB-4D94DFCD6EF3}">
      <dgm:prSet phldrT="[Text]"/>
      <dgm:spPr/>
      <dgm:t>
        <a:bodyPr/>
        <a:lstStyle/>
        <a:p>
          <a:r>
            <a:rPr lang="en-US" dirty="0" smtClean="0">
              <a:solidFill>
                <a:schemeClr val="bg2">
                  <a:lumMod val="25000"/>
                </a:schemeClr>
              </a:solidFill>
              <a:latin typeface="Avenir LT Std 35 Light" pitchFamily="34" charset="0"/>
            </a:rPr>
            <a:t>Perform hipot on known good products. Record all results</a:t>
          </a:r>
          <a:endParaRPr lang="en-US" dirty="0">
            <a:solidFill>
              <a:schemeClr val="bg2">
                <a:lumMod val="25000"/>
              </a:schemeClr>
            </a:solidFill>
            <a:latin typeface="Avenir LT Std 35 Light" pitchFamily="34" charset="0"/>
          </a:endParaRPr>
        </a:p>
      </dgm:t>
    </dgm:pt>
    <dgm:pt modelId="{05F8871E-0142-40B1-8DFF-44ADC5F6CEAB}" type="parTrans" cxnId="{FD93F95C-6D0A-463E-9D60-AC4226524137}">
      <dgm:prSet/>
      <dgm:spPr/>
      <dgm:t>
        <a:bodyPr/>
        <a:lstStyle/>
        <a:p>
          <a:endParaRPr lang="en-US"/>
        </a:p>
      </dgm:t>
    </dgm:pt>
    <dgm:pt modelId="{016DD3A3-9CD9-43EF-A3B8-6E4613AAAC0A}" type="sibTrans" cxnId="{FD93F95C-6D0A-463E-9D60-AC4226524137}">
      <dgm:prSet/>
      <dgm:spPr/>
      <dgm:t>
        <a:bodyPr/>
        <a:lstStyle/>
        <a:p>
          <a:endParaRPr lang="en-US"/>
        </a:p>
      </dgm:t>
    </dgm:pt>
    <dgm:pt modelId="{5D6CED26-9D52-47DB-AF72-F1CC299B8AB8}">
      <dgm:prSet phldrT="[Text]"/>
      <dgm:spPr>
        <a:solidFill>
          <a:schemeClr val="accent5">
            <a:lumMod val="50000"/>
          </a:schemeClr>
        </a:solidFill>
      </dgm:spPr>
      <dgm:t>
        <a:bodyPr/>
        <a:lstStyle/>
        <a:p>
          <a:r>
            <a:rPr lang="en-US" dirty="0" smtClean="0">
              <a:solidFill>
                <a:schemeClr val="bg1"/>
              </a:solidFill>
              <a:latin typeface="Avenir LT Std 55 Roman" pitchFamily="34" charset="0"/>
            </a:rPr>
            <a:t>Calculate</a:t>
          </a:r>
          <a:endParaRPr lang="en-US" dirty="0">
            <a:solidFill>
              <a:schemeClr val="bg1"/>
            </a:solidFill>
            <a:latin typeface="Avenir LT Std 55 Roman" pitchFamily="34" charset="0"/>
          </a:endParaRPr>
        </a:p>
      </dgm:t>
    </dgm:pt>
    <dgm:pt modelId="{8E8731F1-2693-42A8-8636-1ABFEC7CF3D0}" type="parTrans" cxnId="{0A0719F6-1B16-435C-A5D2-A5C2C7174637}">
      <dgm:prSet/>
      <dgm:spPr/>
      <dgm:t>
        <a:bodyPr/>
        <a:lstStyle/>
        <a:p>
          <a:endParaRPr lang="en-US"/>
        </a:p>
      </dgm:t>
    </dgm:pt>
    <dgm:pt modelId="{9A0865C8-04C3-418F-B2AA-E4B3FE4B8617}" type="sibTrans" cxnId="{0A0719F6-1B16-435C-A5D2-A5C2C7174637}">
      <dgm:prSet/>
      <dgm:spPr/>
      <dgm:t>
        <a:bodyPr/>
        <a:lstStyle/>
        <a:p>
          <a:endParaRPr lang="en-US"/>
        </a:p>
      </dgm:t>
    </dgm:pt>
    <dgm:pt modelId="{3BAD8F90-4E8A-4172-A3CC-BD46520988FE}">
      <dgm:prSet phldrT="[Text]"/>
      <dgm:spPr/>
      <dgm:t>
        <a:bodyPr/>
        <a:lstStyle/>
        <a:p>
          <a:r>
            <a:rPr lang="en-US" dirty="0" smtClean="0">
              <a:solidFill>
                <a:schemeClr val="bg2">
                  <a:lumMod val="25000"/>
                </a:schemeClr>
              </a:solidFill>
              <a:latin typeface="Avenir LT Std 35 Light" pitchFamily="34" charset="0"/>
            </a:rPr>
            <a:t>Calculate the average leakage current value for these products</a:t>
          </a:r>
          <a:endParaRPr lang="en-US" dirty="0">
            <a:solidFill>
              <a:schemeClr val="bg2">
                <a:lumMod val="25000"/>
              </a:schemeClr>
            </a:solidFill>
            <a:latin typeface="Avenir LT Std 35 Light" pitchFamily="34" charset="0"/>
          </a:endParaRPr>
        </a:p>
      </dgm:t>
    </dgm:pt>
    <dgm:pt modelId="{532E29B3-43F1-4D21-814F-0173DEF0BDF8}" type="parTrans" cxnId="{2BEC9627-645F-41BD-8761-750868256929}">
      <dgm:prSet/>
      <dgm:spPr/>
      <dgm:t>
        <a:bodyPr/>
        <a:lstStyle/>
        <a:p>
          <a:endParaRPr lang="en-US"/>
        </a:p>
      </dgm:t>
    </dgm:pt>
    <dgm:pt modelId="{8B6CB251-2900-45CB-93D5-C1BBD00412B6}" type="sibTrans" cxnId="{2BEC9627-645F-41BD-8761-750868256929}">
      <dgm:prSet/>
      <dgm:spPr/>
      <dgm:t>
        <a:bodyPr/>
        <a:lstStyle/>
        <a:p>
          <a:endParaRPr lang="en-US"/>
        </a:p>
      </dgm:t>
    </dgm:pt>
    <dgm:pt modelId="{990BC429-0D55-482F-9AD6-4CE936C4D2A6}">
      <dgm:prSet phldrT="[Text]"/>
      <dgm:spPr>
        <a:solidFill>
          <a:schemeClr val="accent5">
            <a:lumMod val="50000"/>
          </a:schemeClr>
        </a:solidFill>
      </dgm:spPr>
      <dgm:t>
        <a:bodyPr/>
        <a:lstStyle/>
        <a:p>
          <a:r>
            <a:rPr lang="en-US" dirty="0" smtClean="0">
              <a:solidFill>
                <a:schemeClr val="bg1"/>
              </a:solidFill>
              <a:latin typeface="Avenir LT Std 55 Roman" pitchFamily="34" charset="0"/>
            </a:rPr>
            <a:t>Add </a:t>
          </a:r>
          <a:endParaRPr lang="en-US" dirty="0">
            <a:solidFill>
              <a:schemeClr val="bg1"/>
            </a:solidFill>
            <a:latin typeface="Avenir LT Std 55 Roman" pitchFamily="34" charset="0"/>
          </a:endParaRPr>
        </a:p>
      </dgm:t>
    </dgm:pt>
    <dgm:pt modelId="{876465D8-9F55-46C6-9509-9239AC69F47A}" type="parTrans" cxnId="{ABCC4AC8-67FE-410F-B625-D4DD8FF1D061}">
      <dgm:prSet/>
      <dgm:spPr/>
      <dgm:t>
        <a:bodyPr/>
        <a:lstStyle/>
        <a:p>
          <a:endParaRPr lang="en-US"/>
        </a:p>
      </dgm:t>
    </dgm:pt>
    <dgm:pt modelId="{6B2312BF-9E31-48F4-881D-40E7B851F9FB}" type="sibTrans" cxnId="{ABCC4AC8-67FE-410F-B625-D4DD8FF1D061}">
      <dgm:prSet/>
      <dgm:spPr/>
      <dgm:t>
        <a:bodyPr/>
        <a:lstStyle/>
        <a:p>
          <a:endParaRPr lang="en-US"/>
        </a:p>
      </dgm:t>
    </dgm:pt>
    <dgm:pt modelId="{6BE7DB80-4337-432B-845F-7CCA08DF1A2A}">
      <dgm:prSet phldrT="[Text]"/>
      <dgm:spPr/>
      <dgm:t>
        <a:bodyPr/>
        <a:lstStyle/>
        <a:p>
          <a:r>
            <a:rPr lang="en-US" dirty="0" smtClean="0">
              <a:solidFill>
                <a:schemeClr val="bg2">
                  <a:lumMod val="25000"/>
                </a:schemeClr>
              </a:solidFill>
              <a:latin typeface="Avenir LT Std 35 Light" pitchFamily="34" charset="0"/>
            </a:rPr>
            <a:t>Take 25% of this number and add to the average value. This is your Hi-Limit</a:t>
          </a:r>
          <a:endParaRPr lang="en-US" dirty="0">
            <a:solidFill>
              <a:schemeClr val="bg2">
                <a:lumMod val="25000"/>
              </a:schemeClr>
            </a:solidFill>
            <a:latin typeface="Avenir LT Std 35 Light" pitchFamily="34" charset="0"/>
          </a:endParaRPr>
        </a:p>
      </dgm:t>
    </dgm:pt>
    <dgm:pt modelId="{B94921BF-D532-4233-82B2-BC2A52C37D81}" type="parTrans" cxnId="{08E70BE4-2842-482D-B91B-8463619AF39A}">
      <dgm:prSet/>
      <dgm:spPr/>
      <dgm:t>
        <a:bodyPr/>
        <a:lstStyle/>
        <a:p>
          <a:endParaRPr lang="en-US"/>
        </a:p>
      </dgm:t>
    </dgm:pt>
    <dgm:pt modelId="{F72CC153-F195-4451-879A-72F40DE6AEF9}" type="sibTrans" cxnId="{08E70BE4-2842-482D-B91B-8463619AF39A}">
      <dgm:prSet/>
      <dgm:spPr/>
      <dgm:t>
        <a:bodyPr/>
        <a:lstStyle/>
        <a:p>
          <a:endParaRPr lang="en-US"/>
        </a:p>
      </dgm:t>
    </dgm:pt>
    <dgm:pt modelId="{769252E0-6BEB-461D-AA85-BBE97175C201}">
      <dgm:prSet phldrT="[Text]"/>
      <dgm:spPr/>
      <dgm:t>
        <a:bodyPr/>
        <a:lstStyle/>
        <a:p>
          <a:r>
            <a:rPr lang="en-US" dirty="0" smtClean="0">
              <a:solidFill>
                <a:schemeClr val="bg2">
                  <a:lumMod val="25000"/>
                </a:schemeClr>
              </a:solidFill>
              <a:latin typeface="Avenir LT Std 35 Light" pitchFamily="34" charset="0"/>
            </a:rPr>
            <a:t>Use that same 25% and subtract from the average value. This is your Lo-Limit</a:t>
          </a:r>
          <a:endParaRPr lang="en-US" dirty="0">
            <a:solidFill>
              <a:schemeClr val="bg2">
                <a:lumMod val="25000"/>
              </a:schemeClr>
            </a:solidFill>
            <a:latin typeface="Avenir LT Std 35 Light" pitchFamily="34" charset="0"/>
          </a:endParaRPr>
        </a:p>
      </dgm:t>
    </dgm:pt>
    <dgm:pt modelId="{780AA542-5EE2-45A9-984B-B8731A148B51}" type="parTrans" cxnId="{0E2479B4-E8C5-45C6-BC4E-D210BB5A2AFC}">
      <dgm:prSet/>
      <dgm:spPr/>
      <dgm:t>
        <a:bodyPr/>
        <a:lstStyle/>
        <a:p>
          <a:endParaRPr lang="en-US"/>
        </a:p>
      </dgm:t>
    </dgm:pt>
    <dgm:pt modelId="{758C07D6-E24F-4EDF-BF09-750CD1743E86}" type="sibTrans" cxnId="{0E2479B4-E8C5-45C6-BC4E-D210BB5A2AFC}">
      <dgm:prSet/>
      <dgm:spPr/>
      <dgm:t>
        <a:bodyPr/>
        <a:lstStyle/>
        <a:p>
          <a:endParaRPr lang="en-US"/>
        </a:p>
      </dgm:t>
    </dgm:pt>
    <dgm:pt modelId="{30FBE25A-F4E1-4C26-9014-1BA6BCD09D1D}">
      <dgm:prSet phldrT="[Text]"/>
      <dgm:spPr>
        <a:solidFill>
          <a:schemeClr val="accent5">
            <a:lumMod val="50000"/>
          </a:schemeClr>
        </a:solidFill>
      </dgm:spPr>
      <dgm:t>
        <a:bodyPr/>
        <a:lstStyle/>
        <a:p>
          <a:r>
            <a:rPr lang="en-US" dirty="0" smtClean="0">
              <a:solidFill>
                <a:schemeClr val="bg1"/>
              </a:solidFill>
              <a:latin typeface="Avenir LT Std 55 Roman" pitchFamily="34" charset="0"/>
            </a:rPr>
            <a:t>Subtract </a:t>
          </a:r>
          <a:endParaRPr lang="en-US" dirty="0">
            <a:solidFill>
              <a:schemeClr val="bg1"/>
            </a:solidFill>
            <a:latin typeface="Avenir LT Std 55 Roman" pitchFamily="34" charset="0"/>
          </a:endParaRPr>
        </a:p>
      </dgm:t>
    </dgm:pt>
    <dgm:pt modelId="{5DF99481-4F9E-421D-8938-C7CAA160B54C}" type="parTrans" cxnId="{CE3AFA86-F84C-4325-82F0-FC3C218B0F8D}">
      <dgm:prSet/>
      <dgm:spPr/>
      <dgm:t>
        <a:bodyPr/>
        <a:lstStyle/>
        <a:p>
          <a:endParaRPr lang="en-US"/>
        </a:p>
      </dgm:t>
    </dgm:pt>
    <dgm:pt modelId="{CBB24BE1-683F-461B-82B2-E1503F38F475}" type="sibTrans" cxnId="{CE3AFA86-F84C-4325-82F0-FC3C218B0F8D}">
      <dgm:prSet/>
      <dgm:spPr/>
      <dgm:t>
        <a:bodyPr/>
        <a:lstStyle/>
        <a:p>
          <a:endParaRPr lang="en-US"/>
        </a:p>
      </dgm:t>
    </dgm:pt>
    <dgm:pt modelId="{E5230BA3-1A80-4FC7-8C2E-CD476E71FA7C}" type="pres">
      <dgm:prSet presAssocID="{01665E85-A17F-4CEF-AD9B-28E2947D68CF}" presName="linearFlow" presStyleCnt="0">
        <dgm:presLayoutVars>
          <dgm:dir/>
          <dgm:animLvl val="lvl"/>
          <dgm:resizeHandles val="exact"/>
        </dgm:presLayoutVars>
      </dgm:prSet>
      <dgm:spPr/>
      <dgm:t>
        <a:bodyPr/>
        <a:lstStyle/>
        <a:p>
          <a:endParaRPr lang="en-US"/>
        </a:p>
      </dgm:t>
    </dgm:pt>
    <dgm:pt modelId="{5B9DAB83-54F5-4319-A6DB-A4E6AE414002}" type="pres">
      <dgm:prSet presAssocID="{E622F27F-1D16-4458-862F-3E8B900A62AB}" presName="composite" presStyleCnt="0"/>
      <dgm:spPr/>
    </dgm:pt>
    <dgm:pt modelId="{1D7D4B21-2064-4050-9781-905335D8F3DD}" type="pres">
      <dgm:prSet presAssocID="{E622F27F-1D16-4458-862F-3E8B900A62AB}" presName="parTx" presStyleLbl="node1" presStyleIdx="0" presStyleCnt="4">
        <dgm:presLayoutVars>
          <dgm:chMax val="0"/>
          <dgm:chPref val="0"/>
          <dgm:bulletEnabled val="1"/>
        </dgm:presLayoutVars>
      </dgm:prSet>
      <dgm:spPr/>
      <dgm:t>
        <a:bodyPr/>
        <a:lstStyle/>
        <a:p>
          <a:endParaRPr lang="en-US"/>
        </a:p>
      </dgm:t>
    </dgm:pt>
    <dgm:pt modelId="{EB20B50E-A591-40FC-A18D-B571D99E83AC}" type="pres">
      <dgm:prSet presAssocID="{E622F27F-1D16-4458-862F-3E8B900A62AB}" presName="parSh" presStyleLbl="node1" presStyleIdx="0" presStyleCnt="4" custScaleY="180506"/>
      <dgm:spPr/>
      <dgm:t>
        <a:bodyPr/>
        <a:lstStyle/>
        <a:p>
          <a:endParaRPr lang="en-US"/>
        </a:p>
      </dgm:t>
    </dgm:pt>
    <dgm:pt modelId="{A1604346-ADC2-47AC-8DB6-7519CE7028A6}" type="pres">
      <dgm:prSet presAssocID="{E622F27F-1D16-4458-862F-3E8B900A62AB}" presName="desTx" presStyleLbl="fgAcc1" presStyleIdx="0" presStyleCnt="4">
        <dgm:presLayoutVars>
          <dgm:bulletEnabled val="1"/>
        </dgm:presLayoutVars>
      </dgm:prSet>
      <dgm:spPr/>
      <dgm:t>
        <a:bodyPr/>
        <a:lstStyle/>
        <a:p>
          <a:endParaRPr lang="en-US"/>
        </a:p>
      </dgm:t>
    </dgm:pt>
    <dgm:pt modelId="{D5BE3E7D-65DC-42F1-ABB7-4C65C1C7F805}" type="pres">
      <dgm:prSet presAssocID="{0EBFAC23-FEA2-4C12-8B31-D8BB12C9EF59}" presName="sibTrans" presStyleLbl="sibTrans2D1" presStyleIdx="0" presStyleCnt="3"/>
      <dgm:spPr/>
      <dgm:t>
        <a:bodyPr/>
        <a:lstStyle/>
        <a:p>
          <a:endParaRPr lang="en-US"/>
        </a:p>
      </dgm:t>
    </dgm:pt>
    <dgm:pt modelId="{08233836-9FDB-45A9-9D21-E22053888ED5}" type="pres">
      <dgm:prSet presAssocID="{0EBFAC23-FEA2-4C12-8B31-D8BB12C9EF59}" presName="connTx" presStyleLbl="sibTrans2D1" presStyleIdx="0" presStyleCnt="3"/>
      <dgm:spPr/>
      <dgm:t>
        <a:bodyPr/>
        <a:lstStyle/>
        <a:p>
          <a:endParaRPr lang="en-US"/>
        </a:p>
      </dgm:t>
    </dgm:pt>
    <dgm:pt modelId="{296F2824-1EBE-474E-9DB8-8CA050402B2F}" type="pres">
      <dgm:prSet presAssocID="{5D6CED26-9D52-47DB-AF72-F1CC299B8AB8}" presName="composite" presStyleCnt="0"/>
      <dgm:spPr/>
    </dgm:pt>
    <dgm:pt modelId="{8004E81B-4FE6-40E4-951D-7FB87B33DCFF}" type="pres">
      <dgm:prSet presAssocID="{5D6CED26-9D52-47DB-AF72-F1CC299B8AB8}" presName="parTx" presStyleLbl="node1" presStyleIdx="0" presStyleCnt="4">
        <dgm:presLayoutVars>
          <dgm:chMax val="0"/>
          <dgm:chPref val="0"/>
          <dgm:bulletEnabled val="1"/>
        </dgm:presLayoutVars>
      </dgm:prSet>
      <dgm:spPr/>
      <dgm:t>
        <a:bodyPr/>
        <a:lstStyle/>
        <a:p>
          <a:endParaRPr lang="en-US"/>
        </a:p>
      </dgm:t>
    </dgm:pt>
    <dgm:pt modelId="{F664E5EE-0EEA-4CA4-8EF2-E3F592F28E42}" type="pres">
      <dgm:prSet presAssocID="{5D6CED26-9D52-47DB-AF72-F1CC299B8AB8}" presName="parSh" presStyleLbl="node1" presStyleIdx="1" presStyleCnt="4" custScaleY="180506"/>
      <dgm:spPr/>
      <dgm:t>
        <a:bodyPr/>
        <a:lstStyle/>
        <a:p>
          <a:endParaRPr lang="en-US"/>
        </a:p>
      </dgm:t>
    </dgm:pt>
    <dgm:pt modelId="{99F9E05D-CABF-4FFC-911A-801F74B54EC3}" type="pres">
      <dgm:prSet presAssocID="{5D6CED26-9D52-47DB-AF72-F1CC299B8AB8}" presName="desTx" presStyleLbl="fgAcc1" presStyleIdx="1" presStyleCnt="4">
        <dgm:presLayoutVars>
          <dgm:bulletEnabled val="1"/>
        </dgm:presLayoutVars>
      </dgm:prSet>
      <dgm:spPr/>
      <dgm:t>
        <a:bodyPr/>
        <a:lstStyle/>
        <a:p>
          <a:endParaRPr lang="en-US"/>
        </a:p>
      </dgm:t>
    </dgm:pt>
    <dgm:pt modelId="{4180355F-42C0-4327-B972-506946471697}" type="pres">
      <dgm:prSet presAssocID="{9A0865C8-04C3-418F-B2AA-E4B3FE4B8617}" presName="sibTrans" presStyleLbl="sibTrans2D1" presStyleIdx="1" presStyleCnt="3"/>
      <dgm:spPr/>
      <dgm:t>
        <a:bodyPr/>
        <a:lstStyle/>
        <a:p>
          <a:endParaRPr lang="en-US"/>
        </a:p>
      </dgm:t>
    </dgm:pt>
    <dgm:pt modelId="{F92E7BA9-C132-45CE-95A6-12D50068DFC0}" type="pres">
      <dgm:prSet presAssocID="{9A0865C8-04C3-418F-B2AA-E4B3FE4B8617}" presName="connTx" presStyleLbl="sibTrans2D1" presStyleIdx="1" presStyleCnt="3"/>
      <dgm:spPr/>
      <dgm:t>
        <a:bodyPr/>
        <a:lstStyle/>
        <a:p>
          <a:endParaRPr lang="en-US"/>
        </a:p>
      </dgm:t>
    </dgm:pt>
    <dgm:pt modelId="{9A61646E-5CF1-4453-A996-A8020FB1CC64}" type="pres">
      <dgm:prSet presAssocID="{990BC429-0D55-482F-9AD6-4CE936C4D2A6}" presName="composite" presStyleCnt="0"/>
      <dgm:spPr/>
    </dgm:pt>
    <dgm:pt modelId="{5039350B-A67A-49F0-B835-0D7ACAE4C253}" type="pres">
      <dgm:prSet presAssocID="{990BC429-0D55-482F-9AD6-4CE936C4D2A6}" presName="parTx" presStyleLbl="node1" presStyleIdx="1" presStyleCnt="4">
        <dgm:presLayoutVars>
          <dgm:chMax val="0"/>
          <dgm:chPref val="0"/>
          <dgm:bulletEnabled val="1"/>
        </dgm:presLayoutVars>
      </dgm:prSet>
      <dgm:spPr/>
      <dgm:t>
        <a:bodyPr/>
        <a:lstStyle/>
        <a:p>
          <a:endParaRPr lang="en-US"/>
        </a:p>
      </dgm:t>
    </dgm:pt>
    <dgm:pt modelId="{C17EA7DB-E2DC-4439-BFA6-50FBDF73A16F}" type="pres">
      <dgm:prSet presAssocID="{990BC429-0D55-482F-9AD6-4CE936C4D2A6}" presName="parSh" presStyleLbl="node1" presStyleIdx="2" presStyleCnt="4" custScaleY="143298"/>
      <dgm:spPr/>
      <dgm:t>
        <a:bodyPr/>
        <a:lstStyle/>
        <a:p>
          <a:endParaRPr lang="en-US"/>
        </a:p>
      </dgm:t>
    </dgm:pt>
    <dgm:pt modelId="{C723D24E-05CB-4D51-BF22-CF5F4857A653}" type="pres">
      <dgm:prSet presAssocID="{990BC429-0D55-482F-9AD6-4CE936C4D2A6}" presName="desTx" presStyleLbl="fgAcc1" presStyleIdx="2" presStyleCnt="4">
        <dgm:presLayoutVars>
          <dgm:bulletEnabled val="1"/>
        </dgm:presLayoutVars>
      </dgm:prSet>
      <dgm:spPr/>
      <dgm:t>
        <a:bodyPr/>
        <a:lstStyle/>
        <a:p>
          <a:endParaRPr lang="en-US"/>
        </a:p>
      </dgm:t>
    </dgm:pt>
    <dgm:pt modelId="{115F139B-EAAA-4B5F-8262-A81934E4B08B}" type="pres">
      <dgm:prSet presAssocID="{6B2312BF-9E31-48F4-881D-40E7B851F9FB}" presName="sibTrans" presStyleLbl="sibTrans2D1" presStyleIdx="2" presStyleCnt="3"/>
      <dgm:spPr/>
      <dgm:t>
        <a:bodyPr/>
        <a:lstStyle/>
        <a:p>
          <a:endParaRPr lang="en-US"/>
        </a:p>
      </dgm:t>
    </dgm:pt>
    <dgm:pt modelId="{8A78500B-AA49-48BC-9AEB-FD8342C334FF}" type="pres">
      <dgm:prSet presAssocID="{6B2312BF-9E31-48F4-881D-40E7B851F9FB}" presName="connTx" presStyleLbl="sibTrans2D1" presStyleIdx="2" presStyleCnt="3"/>
      <dgm:spPr/>
      <dgm:t>
        <a:bodyPr/>
        <a:lstStyle/>
        <a:p>
          <a:endParaRPr lang="en-US"/>
        </a:p>
      </dgm:t>
    </dgm:pt>
    <dgm:pt modelId="{9D0F73FE-70E4-46AA-8EBE-5082AFF1A41C}" type="pres">
      <dgm:prSet presAssocID="{30FBE25A-F4E1-4C26-9014-1BA6BCD09D1D}" presName="composite" presStyleCnt="0"/>
      <dgm:spPr/>
    </dgm:pt>
    <dgm:pt modelId="{83301E5E-33E4-49E4-9263-19E026FDBBFE}" type="pres">
      <dgm:prSet presAssocID="{30FBE25A-F4E1-4C26-9014-1BA6BCD09D1D}" presName="parTx" presStyleLbl="node1" presStyleIdx="2" presStyleCnt="4">
        <dgm:presLayoutVars>
          <dgm:chMax val="0"/>
          <dgm:chPref val="0"/>
          <dgm:bulletEnabled val="1"/>
        </dgm:presLayoutVars>
      </dgm:prSet>
      <dgm:spPr/>
      <dgm:t>
        <a:bodyPr/>
        <a:lstStyle/>
        <a:p>
          <a:endParaRPr lang="en-US"/>
        </a:p>
      </dgm:t>
    </dgm:pt>
    <dgm:pt modelId="{D48EDC6A-BD91-496A-AE2C-0A1B87DD1FAF}" type="pres">
      <dgm:prSet presAssocID="{30FBE25A-F4E1-4C26-9014-1BA6BCD09D1D}" presName="parSh" presStyleLbl="node1" presStyleIdx="3" presStyleCnt="4" custLinFactNeighborY="-11707"/>
      <dgm:spPr/>
      <dgm:t>
        <a:bodyPr/>
        <a:lstStyle/>
        <a:p>
          <a:endParaRPr lang="en-US"/>
        </a:p>
      </dgm:t>
    </dgm:pt>
    <dgm:pt modelId="{9FB60ABE-E256-4567-B914-4990146E6379}" type="pres">
      <dgm:prSet presAssocID="{30FBE25A-F4E1-4C26-9014-1BA6BCD09D1D}" presName="desTx" presStyleLbl="fgAcc1" presStyleIdx="3" presStyleCnt="4">
        <dgm:presLayoutVars>
          <dgm:bulletEnabled val="1"/>
        </dgm:presLayoutVars>
      </dgm:prSet>
      <dgm:spPr/>
      <dgm:t>
        <a:bodyPr/>
        <a:lstStyle/>
        <a:p>
          <a:endParaRPr lang="en-US"/>
        </a:p>
      </dgm:t>
    </dgm:pt>
  </dgm:ptLst>
  <dgm:cxnLst>
    <dgm:cxn modelId="{262DBDBA-E5FB-4FAD-8217-A4303D77BB7B}" type="presOf" srcId="{7600B13D-7F11-48BF-9EDB-4D94DFCD6EF3}" destId="{A1604346-ADC2-47AC-8DB6-7519CE7028A6}" srcOrd="0" destOrd="0" presId="urn:microsoft.com/office/officeart/2005/8/layout/process3"/>
    <dgm:cxn modelId="{CE3AFA86-F84C-4325-82F0-FC3C218B0F8D}" srcId="{01665E85-A17F-4CEF-AD9B-28E2947D68CF}" destId="{30FBE25A-F4E1-4C26-9014-1BA6BCD09D1D}" srcOrd="3" destOrd="0" parTransId="{5DF99481-4F9E-421D-8938-C7CAA160B54C}" sibTransId="{CBB24BE1-683F-461B-82B2-E1503F38F475}"/>
    <dgm:cxn modelId="{7608168D-FBF5-43C9-B271-AD6B8E1B7B92}" type="presOf" srcId="{0EBFAC23-FEA2-4C12-8B31-D8BB12C9EF59}" destId="{D5BE3E7D-65DC-42F1-ABB7-4C65C1C7F805}" srcOrd="0" destOrd="0" presId="urn:microsoft.com/office/officeart/2005/8/layout/process3"/>
    <dgm:cxn modelId="{12CD85DE-6607-4A86-877D-B95C4E7F54E0}" type="presOf" srcId="{0EBFAC23-FEA2-4C12-8B31-D8BB12C9EF59}" destId="{08233836-9FDB-45A9-9D21-E22053888ED5}" srcOrd="1" destOrd="0" presId="urn:microsoft.com/office/officeart/2005/8/layout/process3"/>
    <dgm:cxn modelId="{0A0719F6-1B16-435C-A5D2-A5C2C7174637}" srcId="{01665E85-A17F-4CEF-AD9B-28E2947D68CF}" destId="{5D6CED26-9D52-47DB-AF72-F1CC299B8AB8}" srcOrd="1" destOrd="0" parTransId="{8E8731F1-2693-42A8-8636-1ABFEC7CF3D0}" sibTransId="{9A0865C8-04C3-418F-B2AA-E4B3FE4B8617}"/>
    <dgm:cxn modelId="{07D9E4DF-6FF5-4245-B563-946502E2F66F}" type="presOf" srcId="{E622F27F-1D16-4458-862F-3E8B900A62AB}" destId="{1D7D4B21-2064-4050-9781-905335D8F3DD}" srcOrd="0" destOrd="0" presId="urn:microsoft.com/office/officeart/2005/8/layout/process3"/>
    <dgm:cxn modelId="{C0AA2E5A-0B01-4986-A7B6-5271534B88AF}" type="presOf" srcId="{5D6CED26-9D52-47DB-AF72-F1CC299B8AB8}" destId="{F664E5EE-0EEA-4CA4-8EF2-E3F592F28E42}" srcOrd="1" destOrd="0" presId="urn:microsoft.com/office/officeart/2005/8/layout/process3"/>
    <dgm:cxn modelId="{08E70BE4-2842-482D-B91B-8463619AF39A}" srcId="{990BC429-0D55-482F-9AD6-4CE936C4D2A6}" destId="{6BE7DB80-4337-432B-845F-7CCA08DF1A2A}" srcOrd="0" destOrd="0" parTransId="{B94921BF-D532-4233-82B2-BC2A52C37D81}" sibTransId="{F72CC153-F195-4451-879A-72F40DE6AEF9}"/>
    <dgm:cxn modelId="{15921D1D-2AE6-4B8E-A45F-37802360D408}" type="presOf" srcId="{9A0865C8-04C3-418F-B2AA-E4B3FE4B8617}" destId="{4180355F-42C0-4327-B972-506946471697}" srcOrd="0" destOrd="0" presId="urn:microsoft.com/office/officeart/2005/8/layout/process3"/>
    <dgm:cxn modelId="{1C99AD9E-5694-4415-A860-778F1A1C3CAB}" type="presOf" srcId="{E622F27F-1D16-4458-862F-3E8B900A62AB}" destId="{EB20B50E-A591-40FC-A18D-B571D99E83AC}" srcOrd="1" destOrd="0" presId="urn:microsoft.com/office/officeart/2005/8/layout/process3"/>
    <dgm:cxn modelId="{6729B2BF-C810-4DBD-8B79-1BB09E4A84BC}" type="presOf" srcId="{6B2312BF-9E31-48F4-881D-40E7B851F9FB}" destId="{8A78500B-AA49-48BC-9AEB-FD8342C334FF}" srcOrd="1" destOrd="0" presId="urn:microsoft.com/office/officeart/2005/8/layout/process3"/>
    <dgm:cxn modelId="{F3C2BD0F-1289-4944-9E46-0A31BED2A1A6}" type="presOf" srcId="{6B2312BF-9E31-48F4-881D-40E7B851F9FB}" destId="{115F139B-EAAA-4B5F-8262-A81934E4B08B}" srcOrd="0" destOrd="0" presId="urn:microsoft.com/office/officeart/2005/8/layout/process3"/>
    <dgm:cxn modelId="{4D713A74-40BB-4522-B8DE-96861856B4D6}" type="presOf" srcId="{30FBE25A-F4E1-4C26-9014-1BA6BCD09D1D}" destId="{83301E5E-33E4-49E4-9263-19E026FDBBFE}" srcOrd="0" destOrd="0" presId="urn:microsoft.com/office/officeart/2005/8/layout/process3"/>
    <dgm:cxn modelId="{FB5CFD5D-6280-4477-95CC-14DD1DB26558}" type="presOf" srcId="{01665E85-A17F-4CEF-AD9B-28E2947D68CF}" destId="{E5230BA3-1A80-4FC7-8C2E-CD476E71FA7C}" srcOrd="0" destOrd="0" presId="urn:microsoft.com/office/officeart/2005/8/layout/process3"/>
    <dgm:cxn modelId="{745834B1-68C9-434D-A09A-438932A3E125}" type="presOf" srcId="{30FBE25A-F4E1-4C26-9014-1BA6BCD09D1D}" destId="{D48EDC6A-BD91-496A-AE2C-0A1B87DD1FAF}" srcOrd="1" destOrd="0" presId="urn:microsoft.com/office/officeart/2005/8/layout/process3"/>
    <dgm:cxn modelId="{2BEC9627-645F-41BD-8761-750868256929}" srcId="{5D6CED26-9D52-47DB-AF72-F1CC299B8AB8}" destId="{3BAD8F90-4E8A-4172-A3CC-BD46520988FE}" srcOrd="0" destOrd="0" parTransId="{532E29B3-43F1-4D21-814F-0173DEF0BDF8}" sibTransId="{8B6CB251-2900-45CB-93D5-C1BBD00412B6}"/>
    <dgm:cxn modelId="{7089E0B7-805A-47D9-83A9-523E13437433}" type="presOf" srcId="{769252E0-6BEB-461D-AA85-BBE97175C201}" destId="{9FB60ABE-E256-4567-B914-4990146E6379}" srcOrd="0" destOrd="0" presId="urn:microsoft.com/office/officeart/2005/8/layout/process3"/>
    <dgm:cxn modelId="{52F7C5D2-0770-417E-A70D-8A32CE106A59}" type="presOf" srcId="{6BE7DB80-4337-432B-845F-7CCA08DF1A2A}" destId="{C723D24E-05CB-4D51-BF22-CF5F4857A653}" srcOrd="0" destOrd="0" presId="urn:microsoft.com/office/officeart/2005/8/layout/process3"/>
    <dgm:cxn modelId="{DA20AA5E-33B5-4231-837E-A96CB1BEB8F3}" type="presOf" srcId="{990BC429-0D55-482F-9AD6-4CE936C4D2A6}" destId="{5039350B-A67A-49F0-B835-0D7ACAE4C253}" srcOrd="0" destOrd="0" presId="urn:microsoft.com/office/officeart/2005/8/layout/process3"/>
    <dgm:cxn modelId="{0E2479B4-E8C5-45C6-BC4E-D210BB5A2AFC}" srcId="{30FBE25A-F4E1-4C26-9014-1BA6BCD09D1D}" destId="{769252E0-6BEB-461D-AA85-BBE97175C201}" srcOrd="0" destOrd="0" parTransId="{780AA542-5EE2-45A9-984B-B8731A148B51}" sibTransId="{758C07D6-E24F-4EDF-BF09-750CD1743E86}"/>
    <dgm:cxn modelId="{DFBE44F4-B061-4BA8-8FEC-763D07ABA011}" type="presOf" srcId="{5D6CED26-9D52-47DB-AF72-F1CC299B8AB8}" destId="{8004E81B-4FE6-40E4-951D-7FB87B33DCFF}" srcOrd="0" destOrd="0" presId="urn:microsoft.com/office/officeart/2005/8/layout/process3"/>
    <dgm:cxn modelId="{3A68CF7B-629D-4D89-83C8-5A2A92B35022}" type="presOf" srcId="{9A0865C8-04C3-418F-B2AA-E4B3FE4B8617}" destId="{F92E7BA9-C132-45CE-95A6-12D50068DFC0}" srcOrd="1" destOrd="0" presId="urn:microsoft.com/office/officeart/2005/8/layout/process3"/>
    <dgm:cxn modelId="{95757064-3395-45AD-A290-C130AB095D1A}" type="presOf" srcId="{3BAD8F90-4E8A-4172-A3CC-BD46520988FE}" destId="{99F9E05D-CABF-4FFC-911A-801F74B54EC3}" srcOrd="0" destOrd="0" presId="urn:microsoft.com/office/officeart/2005/8/layout/process3"/>
    <dgm:cxn modelId="{935E3FC0-1B8A-4A11-ACE9-E58479C8201E}" srcId="{01665E85-A17F-4CEF-AD9B-28E2947D68CF}" destId="{E622F27F-1D16-4458-862F-3E8B900A62AB}" srcOrd="0" destOrd="0" parTransId="{AE303794-BBCB-404F-8939-57C8DF1608F2}" sibTransId="{0EBFAC23-FEA2-4C12-8B31-D8BB12C9EF59}"/>
    <dgm:cxn modelId="{ABCC4AC8-67FE-410F-B625-D4DD8FF1D061}" srcId="{01665E85-A17F-4CEF-AD9B-28E2947D68CF}" destId="{990BC429-0D55-482F-9AD6-4CE936C4D2A6}" srcOrd="2" destOrd="0" parTransId="{876465D8-9F55-46C6-9509-9239AC69F47A}" sibTransId="{6B2312BF-9E31-48F4-881D-40E7B851F9FB}"/>
    <dgm:cxn modelId="{81A2CCE3-AD54-4F5F-9298-3E4602D8FF1F}" type="presOf" srcId="{990BC429-0D55-482F-9AD6-4CE936C4D2A6}" destId="{C17EA7DB-E2DC-4439-BFA6-50FBDF73A16F}" srcOrd="1" destOrd="0" presId="urn:microsoft.com/office/officeart/2005/8/layout/process3"/>
    <dgm:cxn modelId="{FD93F95C-6D0A-463E-9D60-AC4226524137}" srcId="{E622F27F-1D16-4458-862F-3E8B900A62AB}" destId="{7600B13D-7F11-48BF-9EDB-4D94DFCD6EF3}" srcOrd="0" destOrd="0" parTransId="{05F8871E-0142-40B1-8DFF-44ADC5F6CEAB}" sibTransId="{016DD3A3-9CD9-43EF-A3B8-6E4613AAAC0A}"/>
    <dgm:cxn modelId="{740FCDC5-5A20-4912-BECF-72BD3FEF6CC0}" type="presParOf" srcId="{E5230BA3-1A80-4FC7-8C2E-CD476E71FA7C}" destId="{5B9DAB83-54F5-4319-A6DB-A4E6AE414002}" srcOrd="0" destOrd="0" presId="urn:microsoft.com/office/officeart/2005/8/layout/process3"/>
    <dgm:cxn modelId="{029FE34C-3F00-43BB-BADE-098BF56469FA}" type="presParOf" srcId="{5B9DAB83-54F5-4319-A6DB-A4E6AE414002}" destId="{1D7D4B21-2064-4050-9781-905335D8F3DD}" srcOrd="0" destOrd="0" presId="urn:microsoft.com/office/officeart/2005/8/layout/process3"/>
    <dgm:cxn modelId="{1FD6C131-FB47-4BEB-B6D9-C0922C7FF8C4}" type="presParOf" srcId="{5B9DAB83-54F5-4319-A6DB-A4E6AE414002}" destId="{EB20B50E-A591-40FC-A18D-B571D99E83AC}" srcOrd="1" destOrd="0" presId="urn:microsoft.com/office/officeart/2005/8/layout/process3"/>
    <dgm:cxn modelId="{4EDB960F-5BF3-4462-834B-A731BDA0B9CC}" type="presParOf" srcId="{5B9DAB83-54F5-4319-A6DB-A4E6AE414002}" destId="{A1604346-ADC2-47AC-8DB6-7519CE7028A6}" srcOrd="2" destOrd="0" presId="urn:microsoft.com/office/officeart/2005/8/layout/process3"/>
    <dgm:cxn modelId="{28608D1F-0EE0-45D3-9C02-56152C4770DB}" type="presParOf" srcId="{E5230BA3-1A80-4FC7-8C2E-CD476E71FA7C}" destId="{D5BE3E7D-65DC-42F1-ABB7-4C65C1C7F805}" srcOrd="1" destOrd="0" presId="urn:microsoft.com/office/officeart/2005/8/layout/process3"/>
    <dgm:cxn modelId="{269AC138-ADB4-48CF-AF4B-6D298119F89E}" type="presParOf" srcId="{D5BE3E7D-65DC-42F1-ABB7-4C65C1C7F805}" destId="{08233836-9FDB-45A9-9D21-E22053888ED5}" srcOrd="0" destOrd="0" presId="urn:microsoft.com/office/officeart/2005/8/layout/process3"/>
    <dgm:cxn modelId="{94E3D90B-0CD6-40C4-BF5C-7F5406BEBEBA}" type="presParOf" srcId="{E5230BA3-1A80-4FC7-8C2E-CD476E71FA7C}" destId="{296F2824-1EBE-474E-9DB8-8CA050402B2F}" srcOrd="2" destOrd="0" presId="urn:microsoft.com/office/officeart/2005/8/layout/process3"/>
    <dgm:cxn modelId="{E34FDCD8-2ECC-4116-8244-A3B1FBE410FE}" type="presParOf" srcId="{296F2824-1EBE-474E-9DB8-8CA050402B2F}" destId="{8004E81B-4FE6-40E4-951D-7FB87B33DCFF}" srcOrd="0" destOrd="0" presId="urn:microsoft.com/office/officeart/2005/8/layout/process3"/>
    <dgm:cxn modelId="{B2884D78-6C16-4C3A-8E35-0C85D6DDECC7}" type="presParOf" srcId="{296F2824-1EBE-474E-9DB8-8CA050402B2F}" destId="{F664E5EE-0EEA-4CA4-8EF2-E3F592F28E42}" srcOrd="1" destOrd="0" presId="urn:microsoft.com/office/officeart/2005/8/layout/process3"/>
    <dgm:cxn modelId="{A2F795D9-DA96-4F73-BF46-2FE15B1A249B}" type="presParOf" srcId="{296F2824-1EBE-474E-9DB8-8CA050402B2F}" destId="{99F9E05D-CABF-4FFC-911A-801F74B54EC3}" srcOrd="2" destOrd="0" presId="urn:microsoft.com/office/officeart/2005/8/layout/process3"/>
    <dgm:cxn modelId="{845FDBB8-683F-4E8A-885D-5B88DFD51554}" type="presParOf" srcId="{E5230BA3-1A80-4FC7-8C2E-CD476E71FA7C}" destId="{4180355F-42C0-4327-B972-506946471697}" srcOrd="3" destOrd="0" presId="urn:microsoft.com/office/officeart/2005/8/layout/process3"/>
    <dgm:cxn modelId="{A6E33D4F-CC97-40CE-99F3-B98077CF3219}" type="presParOf" srcId="{4180355F-42C0-4327-B972-506946471697}" destId="{F92E7BA9-C132-45CE-95A6-12D50068DFC0}" srcOrd="0" destOrd="0" presId="urn:microsoft.com/office/officeart/2005/8/layout/process3"/>
    <dgm:cxn modelId="{37D27B09-CC4F-4772-8AAA-3B7E81E9C7B4}" type="presParOf" srcId="{E5230BA3-1A80-4FC7-8C2E-CD476E71FA7C}" destId="{9A61646E-5CF1-4453-A996-A8020FB1CC64}" srcOrd="4" destOrd="0" presId="urn:microsoft.com/office/officeart/2005/8/layout/process3"/>
    <dgm:cxn modelId="{D8C98446-15D3-4E68-A108-C19ECB280562}" type="presParOf" srcId="{9A61646E-5CF1-4453-A996-A8020FB1CC64}" destId="{5039350B-A67A-49F0-B835-0D7ACAE4C253}" srcOrd="0" destOrd="0" presId="urn:microsoft.com/office/officeart/2005/8/layout/process3"/>
    <dgm:cxn modelId="{231A5CD2-50F3-4E6E-870C-E3F48104A446}" type="presParOf" srcId="{9A61646E-5CF1-4453-A996-A8020FB1CC64}" destId="{C17EA7DB-E2DC-4439-BFA6-50FBDF73A16F}" srcOrd="1" destOrd="0" presId="urn:microsoft.com/office/officeart/2005/8/layout/process3"/>
    <dgm:cxn modelId="{1BEA4C10-F516-46B9-8DB9-048A439ABDEF}" type="presParOf" srcId="{9A61646E-5CF1-4453-A996-A8020FB1CC64}" destId="{C723D24E-05CB-4D51-BF22-CF5F4857A653}" srcOrd="2" destOrd="0" presId="urn:microsoft.com/office/officeart/2005/8/layout/process3"/>
    <dgm:cxn modelId="{E9D40ABD-8B45-4CD7-8051-7D53C48B801E}" type="presParOf" srcId="{E5230BA3-1A80-4FC7-8C2E-CD476E71FA7C}" destId="{115F139B-EAAA-4B5F-8262-A81934E4B08B}" srcOrd="5" destOrd="0" presId="urn:microsoft.com/office/officeart/2005/8/layout/process3"/>
    <dgm:cxn modelId="{B8CBEEEB-DE60-4F85-B442-51F75B2B70EE}" type="presParOf" srcId="{115F139B-EAAA-4B5F-8262-A81934E4B08B}" destId="{8A78500B-AA49-48BC-9AEB-FD8342C334FF}" srcOrd="0" destOrd="0" presId="urn:microsoft.com/office/officeart/2005/8/layout/process3"/>
    <dgm:cxn modelId="{E1297906-76F4-4592-AACC-0932A8763B46}" type="presParOf" srcId="{E5230BA3-1A80-4FC7-8C2E-CD476E71FA7C}" destId="{9D0F73FE-70E4-46AA-8EBE-5082AFF1A41C}" srcOrd="6" destOrd="0" presId="urn:microsoft.com/office/officeart/2005/8/layout/process3"/>
    <dgm:cxn modelId="{C00FB78E-DB12-44E9-B6BE-89A528B4C91B}" type="presParOf" srcId="{9D0F73FE-70E4-46AA-8EBE-5082AFF1A41C}" destId="{83301E5E-33E4-49E4-9263-19E026FDBBFE}" srcOrd="0" destOrd="0" presId="urn:microsoft.com/office/officeart/2005/8/layout/process3"/>
    <dgm:cxn modelId="{3BA951A4-08BE-482C-A106-4447CB0165B7}" type="presParOf" srcId="{9D0F73FE-70E4-46AA-8EBE-5082AFF1A41C}" destId="{D48EDC6A-BD91-496A-AE2C-0A1B87DD1FAF}" srcOrd="1" destOrd="0" presId="urn:microsoft.com/office/officeart/2005/8/layout/process3"/>
    <dgm:cxn modelId="{33B39CDA-8462-49E2-BCF7-D34C7D20847F}" type="presParOf" srcId="{9D0F73FE-70E4-46AA-8EBE-5082AFF1A41C}" destId="{9FB60ABE-E256-4567-B914-4990146E637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2BA79-38E2-4C2A-B000-2147F4CE65F9}" type="doc">
      <dgm:prSet loTypeId="urn:microsoft.com/office/officeart/2005/8/layout/lProcess3" loCatId="list" qsTypeId="urn:microsoft.com/office/officeart/2005/8/quickstyle/simple3" qsCatId="simple" csTypeId="urn:microsoft.com/office/officeart/2005/8/colors/accent1_2" csCatId="accent1" phldr="1"/>
      <dgm:spPr/>
      <dgm:t>
        <a:bodyPr/>
        <a:lstStyle/>
        <a:p>
          <a:endParaRPr lang="en-US"/>
        </a:p>
      </dgm:t>
    </dgm:pt>
    <dgm:pt modelId="{D45B7370-9B5E-4A91-A47E-26FADEB9E115}">
      <dgm:prSet phldrT="[Text]" custT="1"/>
      <dgm:spPr>
        <a:solidFill>
          <a:srgbClr val="1C2A58"/>
        </a:solidFill>
      </dgm:spPr>
      <dgm:t>
        <a:bodyPr/>
        <a:lstStyle/>
        <a:p>
          <a:r>
            <a:rPr lang="en-US" sz="1800" b="1" i="0" dirty="0" smtClean="0">
              <a:solidFill>
                <a:schemeClr val="bg1"/>
              </a:solidFill>
              <a:latin typeface="Avenir LT Std 85 Heavy" charset="0"/>
              <a:ea typeface="Avenir LT Std 85 Heavy" charset="0"/>
              <a:cs typeface="Avenir LT Std 85 Heavy" charset="0"/>
            </a:rPr>
            <a:t>Understanding the </a:t>
          </a:r>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a:t>
          </a:r>
          <a:endParaRPr lang="en-US" sz="1800" b="1" i="0" dirty="0">
            <a:solidFill>
              <a:schemeClr val="bg1"/>
            </a:solidFill>
            <a:latin typeface="Avenir LT Std 85 Heavy" charset="0"/>
            <a:ea typeface="Avenir LT Std 85 Heavy" charset="0"/>
            <a:cs typeface="Avenir LT Std 85 Heavy" charset="0"/>
          </a:endParaRPr>
        </a:p>
      </dgm:t>
    </dgm:pt>
    <dgm:pt modelId="{2D36B3DB-84EB-4ED9-AB64-A00054A6B139}" type="par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0DCDA38D-D2BB-4EEF-93D3-3EE200B3C68C}" type="sib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18D3F3E7-3703-4A15-A06B-794399891BAC}">
      <dgm:prSet phldrT="[Text]" custT="1"/>
      <dgm:spPr>
        <a:solidFill>
          <a:schemeClr val="bg1">
            <a:lumMod val="75000"/>
          </a:schemeClr>
        </a:solidFill>
        <a:ln>
          <a:noFill/>
        </a:ln>
      </dgm:spPr>
      <dgm:t>
        <a:bodyPr/>
        <a:lstStyle/>
        <a:p>
          <a:r>
            <a:rPr lang="en-US" sz="1400" smtClean="0">
              <a:latin typeface="Avenir LT Std 35 Light" charset="0"/>
              <a:ea typeface="Avenir LT Std 35 Light" charset="0"/>
              <a:cs typeface="Avenir LT Std 35 Light" charset="0"/>
            </a:rPr>
            <a:t>What is hipot test?</a:t>
          </a:r>
          <a:endParaRPr lang="en-US" sz="1400" dirty="0">
            <a:latin typeface="Avenir LT Std 35 Light" charset="0"/>
            <a:ea typeface="Avenir LT Std 35 Light" charset="0"/>
            <a:cs typeface="Avenir LT Std 35 Light" charset="0"/>
          </a:endParaRPr>
        </a:p>
      </dgm:t>
    </dgm:pt>
    <dgm:pt modelId="{25D7DF4D-9130-4A44-ADFB-8176FE7D8B1C}" type="par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C856381B-790B-40BE-BDC2-83057149C552}" type="sib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DE9D18FA-0F78-4FB6-92AD-BD298FCF691A}">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Requirements </a:t>
          </a:r>
          <a:endParaRPr lang="en-US" sz="1800" b="1" i="0" dirty="0">
            <a:solidFill>
              <a:schemeClr val="bg1"/>
            </a:solidFill>
            <a:latin typeface="Avenir LT Std 85 Heavy" charset="0"/>
            <a:ea typeface="Avenir LT Std 85 Heavy" charset="0"/>
            <a:cs typeface="Avenir LT Std 85 Heavy" charset="0"/>
          </a:endParaRPr>
        </a:p>
      </dgm:t>
    </dgm:pt>
    <dgm:pt modelId="{66B437D2-736B-404E-98A5-FCD6C485A3BD}" type="par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414ED3D1-AE4F-4EFA-B35D-8B1D21C89EBB}" type="sib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5EB4679D-0C6E-4212-932A-642742DB7863}">
      <dgm:prSet phldrT="[Text]" custT="1"/>
      <dgm:spPr>
        <a:solidFill>
          <a:schemeClr val="bg1">
            <a:lumMod val="75000"/>
          </a:schemeClr>
        </a:solidFill>
        <a:ln>
          <a:noFill/>
        </a:ln>
      </dgm:spPr>
      <dgm:t>
        <a:bodyPr/>
        <a:lstStyle/>
        <a:p>
          <a:pPr marL="171450" lvl="1" indent="0" algn="l" defTabSz="711200">
            <a:lnSpc>
              <a:spcPct val="90000"/>
            </a:lnSpc>
            <a:spcBef>
              <a:spcPct val="0"/>
            </a:spcBef>
            <a:spcAft>
              <a:spcPct val="15000"/>
            </a:spcAft>
            <a:buNone/>
          </a:pPr>
          <a:r>
            <a:rPr lang="en-US" sz="1400" dirty="0" smtClean="0">
              <a:latin typeface="Avenir LT Std 35 Light" charset="0"/>
              <a:ea typeface="Avenir LT Std 35 Light" charset="0"/>
              <a:cs typeface="Avenir LT Std 35 Light" charset="0"/>
            </a:rPr>
            <a:t>Test Parameters</a:t>
          </a:r>
          <a:endParaRPr lang="en-US" sz="1400" b="0" dirty="0">
            <a:latin typeface="Avenir LT Std 35 Light" charset="0"/>
            <a:ea typeface="Avenir LT Std 35 Light" charset="0"/>
            <a:cs typeface="Avenir LT Std 35 Light" charset="0"/>
          </a:endParaRPr>
        </a:p>
      </dgm:t>
    </dgm:pt>
    <dgm:pt modelId="{E8106485-B468-4E8F-9679-9455FEB1CEF4}" type="par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2133132E-98B0-49D6-969E-16E2074A86F1}" type="sib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032F7FF6-B87B-4F34-A7A8-48167B863E10}">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Considerations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and Failures</a:t>
          </a:r>
          <a:endParaRPr lang="en-US" sz="1800" b="1" i="0" dirty="0">
            <a:solidFill>
              <a:schemeClr val="bg1"/>
            </a:solidFill>
            <a:latin typeface="Avenir LT Std 85 Heavy" charset="0"/>
            <a:ea typeface="Avenir LT Std 85 Heavy" charset="0"/>
            <a:cs typeface="Avenir LT Std 85 Heavy" charset="0"/>
          </a:endParaRPr>
        </a:p>
      </dgm:t>
    </dgm:pt>
    <dgm:pt modelId="{07C85CBC-AC78-41AF-9B60-3CCDA4FF6E83}" type="par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FD2ED0DD-ED8D-40B4-879B-ADB68A7E85ED}" type="sib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8E7D2445-A833-45CE-9848-8D09A5D8FCCA}">
      <dgm:prSet phldrT="[Text]" custT="1"/>
      <dgm:spPr>
        <a:solidFill>
          <a:schemeClr val="bg1">
            <a:lumMod val="75000"/>
          </a:schemeClr>
        </a:solidFill>
        <a:ln>
          <a:noFill/>
        </a:ln>
      </dgm:spPr>
      <dgm:t>
        <a:bodyPr/>
        <a:lstStyle/>
        <a:p>
          <a:r>
            <a:rPr lang="en-US" sz="1400" b="0" smtClean="0">
              <a:latin typeface="Avenir LT Std 35 Light" charset="0"/>
              <a:ea typeface="Avenir LT Std 35 Light" charset="0"/>
              <a:cs typeface="Avenir LT Std 35 Light" charset="0"/>
            </a:rPr>
            <a:t>Leakage Current and Dielectric Breakdown</a:t>
          </a:r>
          <a:endParaRPr lang="en-US" sz="1400" dirty="0">
            <a:latin typeface="Avenir LT Std 35 Light" charset="0"/>
            <a:ea typeface="Avenir LT Std 35 Light" charset="0"/>
            <a:cs typeface="Avenir LT Std 35 Light" charset="0"/>
          </a:endParaRPr>
        </a:p>
      </dgm:t>
    </dgm:pt>
    <dgm:pt modelId="{36BB2E99-7ECE-4E0B-A503-B8237E45095F}" type="par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C892075E-E518-4FA2-89A1-1B92EC33727C}" type="sib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1288FD46-7B43-42EB-BED3-02769ACCC33A}">
      <dgm:prSet phldrT="[Text]" custT="1"/>
      <dgm:spPr>
        <a:solidFill>
          <a:schemeClr val="bg1">
            <a:lumMod val="75000"/>
          </a:schemeClr>
        </a:solidFill>
        <a:ln>
          <a:noFill/>
        </a:ln>
      </dgm:spPr>
      <dgm:t>
        <a:bodyPr/>
        <a:lstStyle/>
        <a:p>
          <a:r>
            <a:rPr lang="en-US" sz="1400" dirty="0" smtClean="0">
              <a:latin typeface="Avenir LT Std 35 Light" charset="0"/>
              <a:ea typeface="Avenir LT Std 35 Light" charset="0"/>
              <a:cs typeface="Avenir LT Std 35 Light" charset="0"/>
            </a:rPr>
            <a:t>What is tested?</a:t>
          </a:r>
          <a:endParaRPr lang="en-US" sz="1400" dirty="0">
            <a:latin typeface="Avenir LT Std 35 Light" charset="0"/>
            <a:ea typeface="Avenir LT Std 35 Light" charset="0"/>
            <a:cs typeface="Avenir LT Std 35 Light" charset="0"/>
          </a:endParaRPr>
        </a:p>
      </dgm:t>
    </dgm:pt>
    <dgm:pt modelId="{36859E79-67BE-4144-9AC6-6899AFE400F2}" type="par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A6AE55C3-FA30-4E51-A7B0-A1D7C4D0EBFA}" type="sib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6647BBB4-F742-486A-AC12-F220D3ED3B1D}">
      <dgm:prSet phldrT="[Text]" custT="1"/>
      <dgm:spPr>
        <a:solidFill>
          <a:schemeClr val="bg1">
            <a:lumMod val="75000"/>
          </a:schemeClr>
        </a:solidFill>
        <a:ln>
          <a:noFill/>
        </a:ln>
      </dgm:spPr>
      <dgm:t>
        <a:bodyPr/>
        <a:lstStyle/>
        <a:p>
          <a:r>
            <a:rPr lang="en-US" sz="1400" smtClean="0">
              <a:latin typeface="Avenir LT Std 35 Light" charset="0"/>
              <a:ea typeface="Avenir LT Std 35 Light" charset="0"/>
              <a:cs typeface="Avenir LT Std 35 Light" charset="0"/>
            </a:rPr>
            <a:t>Arc Detection</a:t>
          </a:r>
          <a:endParaRPr lang="en-US" sz="1400" dirty="0">
            <a:latin typeface="Avenir LT Std 35 Light" charset="0"/>
            <a:ea typeface="Avenir LT Std 35 Light" charset="0"/>
            <a:cs typeface="Avenir LT Std 35 Light" charset="0"/>
          </a:endParaRPr>
        </a:p>
      </dgm:t>
    </dgm:pt>
    <dgm:pt modelId="{449A45BD-EE86-4D2E-B334-D55907E51E9C}" type="par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E386941E-5F79-4194-A71A-D46C03F6D393}" type="sib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1437864F-D3BC-FF46-AB30-CC63AF7AE733}" type="pres">
      <dgm:prSet presAssocID="{A1D2BA79-38E2-4C2A-B000-2147F4CE65F9}" presName="Name0" presStyleCnt="0">
        <dgm:presLayoutVars>
          <dgm:chPref val="3"/>
          <dgm:dir/>
          <dgm:animLvl val="lvl"/>
          <dgm:resizeHandles/>
        </dgm:presLayoutVars>
      </dgm:prSet>
      <dgm:spPr/>
      <dgm:t>
        <a:bodyPr/>
        <a:lstStyle/>
        <a:p>
          <a:endParaRPr lang="en-US"/>
        </a:p>
      </dgm:t>
    </dgm:pt>
    <dgm:pt modelId="{4EF08210-A5A8-3C40-8E6A-2055EBF902F2}" type="pres">
      <dgm:prSet presAssocID="{D45B7370-9B5E-4A91-A47E-26FADEB9E115}" presName="horFlow" presStyleCnt="0"/>
      <dgm:spPr/>
    </dgm:pt>
    <dgm:pt modelId="{183A9953-991A-9B4C-A497-974D6810EAFC}" type="pres">
      <dgm:prSet presAssocID="{D45B7370-9B5E-4A91-A47E-26FADEB9E115}" presName="bigChev" presStyleLbl="node1" presStyleIdx="0" presStyleCnt="3"/>
      <dgm:spPr/>
      <dgm:t>
        <a:bodyPr/>
        <a:lstStyle/>
        <a:p>
          <a:endParaRPr lang="en-US"/>
        </a:p>
      </dgm:t>
    </dgm:pt>
    <dgm:pt modelId="{3AAFA197-A948-9142-921C-449469C48AB9}" type="pres">
      <dgm:prSet presAssocID="{25D7DF4D-9130-4A44-ADFB-8176FE7D8B1C}" presName="parTrans" presStyleCnt="0"/>
      <dgm:spPr/>
    </dgm:pt>
    <dgm:pt modelId="{60B5E812-CB95-3748-AE23-2C14EF13F612}" type="pres">
      <dgm:prSet presAssocID="{18D3F3E7-3703-4A15-A06B-794399891BAC}" presName="node" presStyleLbl="alignAccFollowNode1" presStyleIdx="0" presStyleCnt="5">
        <dgm:presLayoutVars>
          <dgm:bulletEnabled val="1"/>
        </dgm:presLayoutVars>
      </dgm:prSet>
      <dgm:spPr/>
      <dgm:t>
        <a:bodyPr/>
        <a:lstStyle/>
        <a:p>
          <a:endParaRPr lang="en-US"/>
        </a:p>
      </dgm:t>
    </dgm:pt>
    <dgm:pt modelId="{A97791D5-4D36-3945-B15B-BE97232F2590}" type="pres">
      <dgm:prSet presAssocID="{C856381B-790B-40BE-BDC2-83057149C552}" presName="sibTrans" presStyleCnt="0"/>
      <dgm:spPr/>
    </dgm:pt>
    <dgm:pt modelId="{6F908007-AA7A-BF44-AC49-1D1EADDE664C}" type="pres">
      <dgm:prSet presAssocID="{1288FD46-7B43-42EB-BED3-02769ACCC33A}" presName="node" presStyleLbl="alignAccFollowNode1" presStyleIdx="1" presStyleCnt="5">
        <dgm:presLayoutVars>
          <dgm:bulletEnabled val="1"/>
        </dgm:presLayoutVars>
      </dgm:prSet>
      <dgm:spPr/>
      <dgm:t>
        <a:bodyPr/>
        <a:lstStyle/>
        <a:p>
          <a:endParaRPr lang="en-US"/>
        </a:p>
      </dgm:t>
    </dgm:pt>
    <dgm:pt modelId="{716F8F0E-AEDB-7B4F-997E-FD5548B95F34}" type="pres">
      <dgm:prSet presAssocID="{D45B7370-9B5E-4A91-A47E-26FADEB9E115}" presName="vSp" presStyleCnt="0"/>
      <dgm:spPr/>
    </dgm:pt>
    <dgm:pt modelId="{D285A22D-9FA1-5042-915D-69BA411BFEB1}" type="pres">
      <dgm:prSet presAssocID="{DE9D18FA-0F78-4FB6-92AD-BD298FCF691A}" presName="horFlow" presStyleCnt="0"/>
      <dgm:spPr/>
    </dgm:pt>
    <dgm:pt modelId="{CD093165-FE07-9A44-BE0D-6F75795E2EC3}" type="pres">
      <dgm:prSet presAssocID="{DE9D18FA-0F78-4FB6-92AD-BD298FCF691A}" presName="bigChev" presStyleLbl="node1" presStyleIdx="1" presStyleCnt="3"/>
      <dgm:spPr/>
      <dgm:t>
        <a:bodyPr/>
        <a:lstStyle/>
        <a:p>
          <a:endParaRPr lang="en-US"/>
        </a:p>
      </dgm:t>
    </dgm:pt>
    <dgm:pt modelId="{A14D307D-E1D3-F540-ADB1-DFD62B6D2C48}" type="pres">
      <dgm:prSet presAssocID="{E8106485-B468-4E8F-9679-9455FEB1CEF4}" presName="parTrans" presStyleCnt="0"/>
      <dgm:spPr/>
    </dgm:pt>
    <dgm:pt modelId="{DD12D56D-33E4-0042-AFA5-666617776E01}" type="pres">
      <dgm:prSet presAssocID="{5EB4679D-0C6E-4212-932A-642742DB7863}" presName="node" presStyleLbl="alignAccFollowNode1" presStyleIdx="2" presStyleCnt="5">
        <dgm:presLayoutVars>
          <dgm:bulletEnabled val="1"/>
        </dgm:presLayoutVars>
      </dgm:prSet>
      <dgm:spPr/>
      <dgm:t>
        <a:bodyPr/>
        <a:lstStyle/>
        <a:p>
          <a:endParaRPr lang="en-US"/>
        </a:p>
      </dgm:t>
    </dgm:pt>
    <dgm:pt modelId="{3D9F1756-11BB-1A4F-B635-E2185EDC851C}" type="pres">
      <dgm:prSet presAssocID="{DE9D18FA-0F78-4FB6-92AD-BD298FCF691A}" presName="vSp" presStyleCnt="0"/>
      <dgm:spPr/>
    </dgm:pt>
    <dgm:pt modelId="{473D97BF-1179-7C42-90EC-8789043BF0C7}" type="pres">
      <dgm:prSet presAssocID="{032F7FF6-B87B-4F34-A7A8-48167B863E10}" presName="horFlow" presStyleCnt="0"/>
      <dgm:spPr/>
    </dgm:pt>
    <dgm:pt modelId="{95B501AB-21BD-4F41-93E3-1B3E3F485A06}" type="pres">
      <dgm:prSet presAssocID="{032F7FF6-B87B-4F34-A7A8-48167B863E10}" presName="bigChev" presStyleLbl="node1" presStyleIdx="2" presStyleCnt="3"/>
      <dgm:spPr/>
      <dgm:t>
        <a:bodyPr/>
        <a:lstStyle/>
        <a:p>
          <a:endParaRPr lang="en-US"/>
        </a:p>
      </dgm:t>
    </dgm:pt>
    <dgm:pt modelId="{D526802F-6CD4-4243-82E5-6C4F3227DB3E}" type="pres">
      <dgm:prSet presAssocID="{36BB2E99-7ECE-4E0B-A503-B8237E45095F}" presName="parTrans" presStyleCnt="0"/>
      <dgm:spPr/>
    </dgm:pt>
    <dgm:pt modelId="{15F51FE5-14D4-004C-9185-57469BBC6170}" type="pres">
      <dgm:prSet presAssocID="{8E7D2445-A833-45CE-9848-8D09A5D8FCCA}" presName="node" presStyleLbl="alignAccFollowNode1" presStyleIdx="3" presStyleCnt="5">
        <dgm:presLayoutVars>
          <dgm:bulletEnabled val="1"/>
        </dgm:presLayoutVars>
      </dgm:prSet>
      <dgm:spPr/>
      <dgm:t>
        <a:bodyPr/>
        <a:lstStyle/>
        <a:p>
          <a:endParaRPr lang="en-US"/>
        </a:p>
      </dgm:t>
    </dgm:pt>
    <dgm:pt modelId="{23996332-7E4E-8140-82AA-72A957A71C42}" type="pres">
      <dgm:prSet presAssocID="{C892075E-E518-4FA2-89A1-1B92EC33727C}" presName="sibTrans" presStyleCnt="0"/>
      <dgm:spPr/>
    </dgm:pt>
    <dgm:pt modelId="{047C798C-A6FB-5945-B057-F4CD68590EDF}" type="pres">
      <dgm:prSet presAssocID="{6647BBB4-F742-486A-AC12-F220D3ED3B1D}" presName="node" presStyleLbl="alignAccFollowNode1" presStyleIdx="4" presStyleCnt="5">
        <dgm:presLayoutVars>
          <dgm:bulletEnabled val="1"/>
        </dgm:presLayoutVars>
      </dgm:prSet>
      <dgm:spPr/>
      <dgm:t>
        <a:bodyPr/>
        <a:lstStyle/>
        <a:p>
          <a:endParaRPr lang="en-US"/>
        </a:p>
      </dgm:t>
    </dgm:pt>
  </dgm:ptLst>
  <dgm:cxnLst>
    <dgm:cxn modelId="{FB755328-1956-4AA4-A94F-377170F76D5E}" srcId="{A1D2BA79-38E2-4C2A-B000-2147F4CE65F9}" destId="{D45B7370-9B5E-4A91-A47E-26FADEB9E115}" srcOrd="0" destOrd="0" parTransId="{2D36B3DB-84EB-4ED9-AB64-A00054A6B139}" sibTransId="{0DCDA38D-D2BB-4EEF-93D3-3EE200B3C68C}"/>
    <dgm:cxn modelId="{C6921353-3980-5149-A0A1-F453F2B1DCEE}" type="presOf" srcId="{A1D2BA79-38E2-4C2A-B000-2147F4CE65F9}" destId="{1437864F-D3BC-FF46-AB30-CC63AF7AE733}" srcOrd="0" destOrd="0" presId="urn:microsoft.com/office/officeart/2005/8/layout/lProcess3"/>
    <dgm:cxn modelId="{F2FAB971-45FE-504A-80A5-C52BFD342A44}" type="presOf" srcId="{18D3F3E7-3703-4A15-A06B-794399891BAC}" destId="{60B5E812-CB95-3748-AE23-2C14EF13F612}" srcOrd="0" destOrd="0" presId="urn:microsoft.com/office/officeart/2005/8/layout/lProcess3"/>
    <dgm:cxn modelId="{04BE6710-0076-4A91-B511-184C3B32FFEB}" srcId="{032F7FF6-B87B-4F34-A7A8-48167B863E10}" destId="{6647BBB4-F742-486A-AC12-F220D3ED3B1D}" srcOrd="1" destOrd="0" parTransId="{449A45BD-EE86-4D2E-B334-D55907E51E9C}" sibTransId="{E386941E-5F79-4194-A71A-D46C03F6D393}"/>
    <dgm:cxn modelId="{82B0DBEF-FBAB-46C9-A0D0-BD7379843BAF}" srcId="{D45B7370-9B5E-4A91-A47E-26FADEB9E115}" destId="{18D3F3E7-3703-4A15-A06B-794399891BAC}" srcOrd="0" destOrd="0" parTransId="{25D7DF4D-9130-4A44-ADFB-8176FE7D8B1C}" sibTransId="{C856381B-790B-40BE-BDC2-83057149C552}"/>
    <dgm:cxn modelId="{39439E8D-9593-4AF1-A8A3-84F85E5962FF}" srcId="{D45B7370-9B5E-4A91-A47E-26FADEB9E115}" destId="{1288FD46-7B43-42EB-BED3-02769ACCC33A}" srcOrd="1" destOrd="0" parTransId="{36859E79-67BE-4144-9AC6-6899AFE400F2}" sibTransId="{A6AE55C3-FA30-4E51-A7B0-A1D7C4D0EBFA}"/>
    <dgm:cxn modelId="{4E44D4DD-8561-ED4A-BCBE-42EE3A09BB6E}" type="presOf" srcId="{DE9D18FA-0F78-4FB6-92AD-BD298FCF691A}" destId="{CD093165-FE07-9A44-BE0D-6F75795E2EC3}" srcOrd="0" destOrd="0" presId="urn:microsoft.com/office/officeart/2005/8/layout/lProcess3"/>
    <dgm:cxn modelId="{211121FF-51B1-2240-99AB-8D9AEAE80311}" type="presOf" srcId="{6647BBB4-F742-486A-AC12-F220D3ED3B1D}" destId="{047C798C-A6FB-5945-B057-F4CD68590EDF}" srcOrd="0" destOrd="0" presId="urn:microsoft.com/office/officeart/2005/8/layout/lProcess3"/>
    <dgm:cxn modelId="{9EC19953-092D-48B4-9C4F-B2133F5E1A4E}" srcId="{DE9D18FA-0F78-4FB6-92AD-BD298FCF691A}" destId="{5EB4679D-0C6E-4212-932A-642742DB7863}" srcOrd="0" destOrd="0" parTransId="{E8106485-B468-4E8F-9679-9455FEB1CEF4}" sibTransId="{2133132E-98B0-49D6-969E-16E2074A86F1}"/>
    <dgm:cxn modelId="{2A859113-2F13-AF49-BF0A-60AE8C03A5A8}" type="presOf" srcId="{8E7D2445-A833-45CE-9848-8D09A5D8FCCA}" destId="{15F51FE5-14D4-004C-9185-57469BBC6170}" srcOrd="0" destOrd="0" presId="urn:microsoft.com/office/officeart/2005/8/layout/lProcess3"/>
    <dgm:cxn modelId="{EDB5FA6C-341D-FD49-8491-6504E188D7F9}" type="presOf" srcId="{5EB4679D-0C6E-4212-932A-642742DB7863}" destId="{DD12D56D-33E4-0042-AFA5-666617776E01}" srcOrd="0" destOrd="0" presId="urn:microsoft.com/office/officeart/2005/8/layout/lProcess3"/>
    <dgm:cxn modelId="{7C700CCB-F0F4-4941-8653-3F4D93716C7A}" type="presOf" srcId="{D45B7370-9B5E-4A91-A47E-26FADEB9E115}" destId="{183A9953-991A-9B4C-A497-974D6810EAFC}" srcOrd="0" destOrd="0" presId="urn:microsoft.com/office/officeart/2005/8/layout/lProcess3"/>
    <dgm:cxn modelId="{D89E2ECE-499D-4A4C-856A-39EF303FC428}" type="presOf" srcId="{032F7FF6-B87B-4F34-A7A8-48167B863E10}" destId="{95B501AB-21BD-4F41-93E3-1B3E3F485A06}" srcOrd="0" destOrd="0" presId="urn:microsoft.com/office/officeart/2005/8/layout/lProcess3"/>
    <dgm:cxn modelId="{44B617FB-84FB-4F46-95F6-1F7F65C624B7}" type="presOf" srcId="{1288FD46-7B43-42EB-BED3-02769ACCC33A}" destId="{6F908007-AA7A-BF44-AC49-1D1EADDE664C}" srcOrd="0" destOrd="0" presId="urn:microsoft.com/office/officeart/2005/8/layout/lProcess3"/>
    <dgm:cxn modelId="{7BECAAC4-301F-4E25-877D-533AF2155138}" srcId="{032F7FF6-B87B-4F34-A7A8-48167B863E10}" destId="{8E7D2445-A833-45CE-9848-8D09A5D8FCCA}" srcOrd="0" destOrd="0" parTransId="{36BB2E99-7ECE-4E0B-A503-B8237E45095F}" sibTransId="{C892075E-E518-4FA2-89A1-1B92EC33727C}"/>
    <dgm:cxn modelId="{98FB1F6F-CB75-429C-955B-D777212D48F8}" srcId="{A1D2BA79-38E2-4C2A-B000-2147F4CE65F9}" destId="{DE9D18FA-0F78-4FB6-92AD-BD298FCF691A}" srcOrd="1" destOrd="0" parTransId="{66B437D2-736B-404E-98A5-FCD6C485A3BD}" sibTransId="{414ED3D1-AE4F-4EFA-B35D-8B1D21C89EBB}"/>
    <dgm:cxn modelId="{44A85283-D9B8-44B4-BDB0-FB7ED6FA2DB4}" srcId="{A1D2BA79-38E2-4C2A-B000-2147F4CE65F9}" destId="{032F7FF6-B87B-4F34-A7A8-48167B863E10}" srcOrd="2" destOrd="0" parTransId="{07C85CBC-AC78-41AF-9B60-3CCDA4FF6E83}" sibTransId="{FD2ED0DD-ED8D-40B4-879B-ADB68A7E85ED}"/>
    <dgm:cxn modelId="{5D429E26-BA59-4048-9BC6-AC5AFC9BE2C0}" type="presParOf" srcId="{1437864F-D3BC-FF46-AB30-CC63AF7AE733}" destId="{4EF08210-A5A8-3C40-8E6A-2055EBF902F2}" srcOrd="0" destOrd="0" presId="urn:microsoft.com/office/officeart/2005/8/layout/lProcess3"/>
    <dgm:cxn modelId="{90799D67-E3BF-5B42-BAF7-EA01AD5A999C}" type="presParOf" srcId="{4EF08210-A5A8-3C40-8E6A-2055EBF902F2}" destId="{183A9953-991A-9B4C-A497-974D6810EAFC}" srcOrd="0" destOrd="0" presId="urn:microsoft.com/office/officeart/2005/8/layout/lProcess3"/>
    <dgm:cxn modelId="{8251A473-897E-4649-8FBD-278EBB615253}" type="presParOf" srcId="{4EF08210-A5A8-3C40-8E6A-2055EBF902F2}" destId="{3AAFA197-A948-9142-921C-449469C48AB9}" srcOrd="1" destOrd="0" presId="urn:microsoft.com/office/officeart/2005/8/layout/lProcess3"/>
    <dgm:cxn modelId="{7DD2D83A-466E-3548-94A7-A71655204607}" type="presParOf" srcId="{4EF08210-A5A8-3C40-8E6A-2055EBF902F2}" destId="{60B5E812-CB95-3748-AE23-2C14EF13F612}" srcOrd="2" destOrd="0" presId="urn:microsoft.com/office/officeart/2005/8/layout/lProcess3"/>
    <dgm:cxn modelId="{3FC9E9DF-18F4-9049-B661-3BF2769A573B}" type="presParOf" srcId="{4EF08210-A5A8-3C40-8E6A-2055EBF902F2}" destId="{A97791D5-4D36-3945-B15B-BE97232F2590}" srcOrd="3" destOrd="0" presId="urn:microsoft.com/office/officeart/2005/8/layout/lProcess3"/>
    <dgm:cxn modelId="{08DE8CE0-1A65-CC40-85D0-9D8F01415A41}" type="presParOf" srcId="{4EF08210-A5A8-3C40-8E6A-2055EBF902F2}" destId="{6F908007-AA7A-BF44-AC49-1D1EADDE664C}" srcOrd="4" destOrd="0" presId="urn:microsoft.com/office/officeart/2005/8/layout/lProcess3"/>
    <dgm:cxn modelId="{146AB092-E91D-C942-B4E3-DB94780A2325}" type="presParOf" srcId="{1437864F-D3BC-FF46-AB30-CC63AF7AE733}" destId="{716F8F0E-AEDB-7B4F-997E-FD5548B95F34}" srcOrd="1" destOrd="0" presId="urn:microsoft.com/office/officeart/2005/8/layout/lProcess3"/>
    <dgm:cxn modelId="{5B59862C-D2C9-AA40-B6FD-EA4E19492DF6}" type="presParOf" srcId="{1437864F-D3BC-FF46-AB30-CC63AF7AE733}" destId="{D285A22D-9FA1-5042-915D-69BA411BFEB1}" srcOrd="2" destOrd="0" presId="urn:microsoft.com/office/officeart/2005/8/layout/lProcess3"/>
    <dgm:cxn modelId="{66AA4345-7E99-8841-B45D-178E8CC27542}" type="presParOf" srcId="{D285A22D-9FA1-5042-915D-69BA411BFEB1}" destId="{CD093165-FE07-9A44-BE0D-6F75795E2EC3}" srcOrd="0" destOrd="0" presId="urn:microsoft.com/office/officeart/2005/8/layout/lProcess3"/>
    <dgm:cxn modelId="{024203E2-4317-AA48-87C0-A3C109B24C2C}" type="presParOf" srcId="{D285A22D-9FA1-5042-915D-69BA411BFEB1}" destId="{A14D307D-E1D3-F540-ADB1-DFD62B6D2C48}" srcOrd="1" destOrd="0" presId="urn:microsoft.com/office/officeart/2005/8/layout/lProcess3"/>
    <dgm:cxn modelId="{E1E11CB5-F5D6-984B-9957-FE201BBA005F}" type="presParOf" srcId="{D285A22D-9FA1-5042-915D-69BA411BFEB1}" destId="{DD12D56D-33E4-0042-AFA5-666617776E01}" srcOrd="2" destOrd="0" presId="urn:microsoft.com/office/officeart/2005/8/layout/lProcess3"/>
    <dgm:cxn modelId="{F134E31D-EBAB-604A-BF4C-CEE0223EBCF9}" type="presParOf" srcId="{1437864F-D3BC-FF46-AB30-CC63AF7AE733}" destId="{3D9F1756-11BB-1A4F-B635-E2185EDC851C}" srcOrd="3" destOrd="0" presId="urn:microsoft.com/office/officeart/2005/8/layout/lProcess3"/>
    <dgm:cxn modelId="{67DE6BCD-22A7-8844-BF67-BD5C257D1279}" type="presParOf" srcId="{1437864F-D3BC-FF46-AB30-CC63AF7AE733}" destId="{473D97BF-1179-7C42-90EC-8789043BF0C7}" srcOrd="4" destOrd="0" presId="urn:microsoft.com/office/officeart/2005/8/layout/lProcess3"/>
    <dgm:cxn modelId="{20175D6D-0650-6642-B91A-78FEF916817F}" type="presParOf" srcId="{473D97BF-1179-7C42-90EC-8789043BF0C7}" destId="{95B501AB-21BD-4F41-93E3-1B3E3F485A06}" srcOrd="0" destOrd="0" presId="urn:microsoft.com/office/officeart/2005/8/layout/lProcess3"/>
    <dgm:cxn modelId="{E984CA96-634C-664E-910A-92D792D6FE13}" type="presParOf" srcId="{473D97BF-1179-7C42-90EC-8789043BF0C7}" destId="{D526802F-6CD4-4243-82E5-6C4F3227DB3E}" srcOrd="1" destOrd="0" presId="urn:microsoft.com/office/officeart/2005/8/layout/lProcess3"/>
    <dgm:cxn modelId="{C38073D3-4827-5D43-868E-8B4BCFA18B5F}" type="presParOf" srcId="{473D97BF-1179-7C42-90EC-8789043BF0C7}" destId="{15F51FE5-14D4-004C-9185-57469BBC6170}" srcOrd="2" destOrd="0" presId="urn:microsoft.com/office/officeart/2005/8/layout/lProcess3"/>
    <dgm:cxn modelId="{9AB9C26A-D7C0-7C49-85FD-165D3EF7A1D9}" type="presParOf" srcId="{473D97BF-1179-7C42-90EC-8789043BF0C7}" destId="{23996332-7E4E-8140-82AA-72A957A71C42}" srcOrd="3" destOrd="0" presId="urn:microsoft.com/office/officeart/2005/8/layout/lProcess3"/>
    <dgm:cxn modelId="{CE47C77A-341D-1F40-B6C9-26E0A61F0F02}" type="presParOf" srcId="{473D97BF-1179-7C42-90EC-8789043BF0C7}" destId="{047C798C-A6FB-5945-B057-F4CD68590EDF}"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4B847-0B36-4968-8681-C9B67813C696}"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85267762-EC15-4F42-9293-5654FAED41A8}">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Dielectric Voltage-Withstand Test is commonly known as the Hipot test.</a:t>
          </a:r>
          <a:endParaRPr lang="en-US" sz="1600" dirty="0">
            <a:solidFill>
              <a:schemeClr val="bg1"/>
            </a:solidFill>
            <a:latin typeface="Avenir LT Std 35 Light" charset="0"/>
            <a:ea typeface="Avenir LT Std 35 Light" charset="0"/>
            <a:cs typeface="Avenir LT Std 35 Light" charset="0"/>
          </a:endParaRPr>
        </a:p>
      </dgm:t>
    </dgm:pt>
    <dgm:pt modelId="{6D64A09C-F3D8-40B0-ADBF-FBA6C5F1178B}" type="parTrans" cxnId="{6FBCD128-43BA-4F75-AB0E-5EC10AEB10C7}">
      <dgm:prSet/>
      <dgm:spPr/>
      <dgm:t>
        <a:bodyPr/>
        <a:lstStyle/>
        <a:p>
          <a:endParaRPr lang="en-US"/>
        </a:p>
      </dgm:t>
    </dgm:pt>
    <dgm:pt modelId="{3349D2B1-62D9-4AC8-B306-BE603ACA86C7}" type="sibTrans" cxnId="{6FBCD128-43BA-4F75-AB0E-5EC10AEB10C7}">
      <dgm:prSet/>
      <dgm:spPr/>
      <dgm:t>
        <a:bodyPr/>
        <a:lstStyle/>
        <a:p>
          <a:endParaRPr lang="en-US"/>
        </a:p>
      </dgm:t>
    </dgm:pt>
    <dgm:pt modelId="{98DAAFE1-7316-455A-BA89-4B0C6D0D807E}">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Hipot test is the most common type of electrical safety test.</a:t>
          </a:r>
          <a:endParaRPr lang="en-US" sz="1600" dirty="0">
            <a:solidFill>
              <a:schemeClr val="bg1"/>
            </a:solidFill>
            <a:latin typeface="Avenir LT Std 35 Light" charset="0"/>
            <a:ea typeface="Avenir LT Std 35 Light" charset="0"/>
            <a:cs typeface="Avenir LT Std 35 Light" charset="0"/>
          </a:endParaRPr>
        </a:p>
      </dgm:t>
    </dgm:pt>
    <dgm:pt modelId="{4A178DFA-D5E6-4003-8F21-60FF0AF1FDF9}" type="parTrans" cxnId="{DA5F7366-E58A-49D5-91E1-3A629CC9F80A}">
      <dgm:prSet/>
      <dgm:spPr/>
      <dgm:t>
        <a:bodyPr/>
        <a:lstStyle/>
        <a:p>
          <a:endParaRPr lang="en-US"/>
        </a:p>
      </dgm:t>
    </dgm:pt>
    <dgm:pt modelId="{FE1A8370-529A-43D3-B669-A266FD327275}" type="sibTrans" cxnId="{DA5F7366-E58A-49D5-91E1-3A629CC9F80A}">
      <dgm:prSet/>
      <dgm:spPr/>
      <dgm:t>
        <a:bodyPr/>
        <a:lstStyle/>
        <a:p>
          <a:endParaRPr lang="en-US"/>
        </a:p>
      </dgm:t>
    </dgm:pt>
    <dgm:pt modelId="{C05E4C6C-64C4-4E37-BDCB-7403202D7E43}">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Designed to verify that the insulation of a product is adequate enough to withstand high voltage.</a:t>
          </a:r>
          <a:endParaRPr lang="en-US" sz="1600" dirty="0">
            <a:solidFill>
              <a:schemeClr val="bg1"/>
            </a:solidFill>
            <a:latin typeface="Avenir LT Std 35 Light" charset="0"/>
            <a:ea typeface="Avenir LT Std 35 Light" charset="0"/>
            <a:cs typeface="Avenir LT Std 35 Light" charset="0"/>
          </a:endParaRPr>
        </a:p>
      </dgm:t>
    </dgm:pt>
    <dgm:pt modelId="{A99F1421-AFF5-4D4A-AC20-4AB0100AF07D}" type="parTrans" cxnId="{733100D5-64C7-456F-A164-61F108CF373C}">
      <dgm:prSet/>
      <dgm:spPr/>
      <dgm:t>
        <a:bodyPr/>
        <a:lstStyle/>
        <a:p>
          <a:endParaRPr lang="en-US"/>
        </a:p>
      </dgm:t>
    </dgm:pt>
    <dgm:pt modelId="{E52B606E-3622-43E9-95A6-61A1075DF47E}" type="sibTrans" cxnId="{733100D5-64C7-456F-A164-61F108CF373C}">
      <dgm:prSet/>
      <dgm:spPr/>
      <dgm:t>
        <a:bodyPr/>
        <a:lstStyle/>
        <a:p>
          <a:endParaRPr lang="en-US"/>
        </a:p>
      </dgm:t>
    </dgm:pt>
    <dgm:pt modelId="{D907BD83-920A-48C9-9C48-D5B3035B4420}">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test is performed by stressing the insulation of the product far beyond what it would encounter during normal use</a:t>
          </a:r>
          <a:r>
            <a:rPr lang="en-US" sz="1800" dirty="0" smtClean="0">
              <a:solidFill>
                <a:schemeClr val="bg1"/>
              </a:solidFill>
              <a:latin typeface="Avenir LT Std 35 Light" charset="0"/>
              <a:ea typeface="Avenir LT Std 35 Light" charset="0"/>
              <a:cs typeface="Avenir LT Std 35 Light" charset="0"/>
            </a:rPr>
            <a:t>. </a:t>
          </a:r>
          <a:endParaRPr lang="en-US" sz="1800" dirty="0">
            <a:solidFill>
              <a:schemeClr val="bg1"/>
            </a:solidFill>
            <a:latin typeface="Avenir LT Std 35 Light" charset="0"/>
            <a:ea typeface="Avenir LT Std 35 Light" charset="0"/>
            <a:cs typeface="Avenir LT Std 35 Light" charset="0"/>
          </a:endParaRPr>
        </a:p>
      </dgm:t>
    </dgm:pt>
    <dgm:pt modelId="{70D14B79-2142-4743-8D82-BC93D921F188}" type="parTrans" cxnId="{282CCAB0-3F99-4FA8-B801-DF2CAF822A1A}">
      <dgm:prSet/>
      <dgm:spPr/>
      <dgm:t>
        <a:bodyPr/>
        <a:lstStyle/>
        <a:p>
          <a:endParaRPr lang="en-US"/>
        </a:p>
      </dgm:t>
    </dgm:pt>
    <dgm:pt modelId="{0AA30D7D-C078-4779-B45C-CC93538620AB}" type="sibTrans" cxnId="{282CCAB0-3F99-4FA8-B801-DF2CAF822A1A}">
      <dgm:prSet/>
      <dgm:spPr/>
      <dgm:t>
        <a:bodyPr/>
        <a:lstStyle/>
        <a:p>
          <a:endParaRPr lang="en-US"/>
        </a:p>
      </dgm:t>
    </dgm:pt>
    <dgm:pt modelId="{1C73D8A2-EB50-4BB4-BDDC-4D28FCB3418B}">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Hence, the term “voltage withstand test”.</a:t>
          </a:r>
          <a:endParaRPr lang="en-US" sz="1600" dirty="0">
            <a:solidFill>
              <a:schemeClr val="bg1"/>
            </a:solidFill>
            <a:latin typeface="Avenir LT Std 35 Light" charset="0"/>
            <a:ea typeface="Avenir LT Std 35 Light" charset="0"/>
            <a:cs typeface="Avenir LT Std 35 Light" charset="0"/>
          </a:endParaRPr>
        </a:p>
      </dgm:t>
    </dgm:pt>
    <dgm:pt modelId="{D9AC5F0B-0A08-4E19-83C9-24AC5417CC4E}" type="parTrans" cxnId="{C891B36B-C874-444A-B0D7-43BCFE18DA68}">
      <dgm:prSet/>
      <dgm:spPr/>
      <dgm:t>
        <a:bodyPr/>
        <a:lstStyle/>
        <a:p>
          <a:endParaRPr lang="en-US"/>
        </a:p>
      </dgm:t>
    </dgm:pt>
    <dgm:pt modelId="{25243793-4932-49C4-B7AB-99D88020E179}" type="sibTrans" cxnId="{C891B36B-C874-444A-B0D7-43BCFE18DA68}">
      <dgm:prSet/>
      <dgm:spPr/>
      <dgm:t>
        <a:bodyPr/>
        <a:lstStyle/>
        <a:p>
          <a:endParaRPr lang="en-US"/>
        </a:p>
      </dgm:t>
    </dgm:pt>
    <dgm:pt modelId="{25F34F54-E75F-44C1-A6A0-6C9EA9492B3D}" type="pres">
      <dgm:prSet presAssocID="{75B4B847-0B36-4968-8681-C9B67813C696}" presName="Name0" presStyleCnt="0">
        <dgm:presLayoutVars>
          <dgm:dir/>
          <dgm:animLvl val="lvl"/>
          <dgm:resizeHandles val="exact"/>
        </dgm:presLayoutVars>
      </dgm:prSet>
      <dgm:spPr/>
      <dgm:t>
        <a:bodyPr/>
        <a:lstStyle/>
        <a:p>
          <a:endParaRPr lang="en-US"/>
        </a:p>
      </dgm:t>
    </dgm:pt>
    <dgm:pt modelId="{359C84E1-B8BA-4D7E-958B-363A7605C243}" type="pres">
      <dgm:prSet presAssocID="{1C73D8A2-EB50-4BB4-BDDC-4D28FCB3418B}" presName="boxAndChildren" presStyleCnt="0"/>
      <dgm:spPr/>
    </dgm:pt>
    <dgm:pt modelId="{D1DCAE74-9118-476E-8CB4-D1DA056CC82B}" type="pres">
      <dgm:prSet presAssocID="{1C73D8A2-EB50-4BB4-BDDC-4D28FCB3418B}" presName="parentTextBox" presStyleLbl="node1" presStyleIdx="0" presStyleCnt="5"/>
      <dgm:spPr/>
      <dgm:t>
        <a:bodyPr/>
        <a:lstStyle/>
        <a:p>
          <a:endParaRPr lang="en-US"/>
        </a:p>
      </dgm:t>
    </dgm:pt>
    <dgm:pt modelId="{E865A094-EF53-4CBB-BD86-1F24FC8D82CE}" type="pres">
      <dgm:prSet presAssocID="{0AA30D7D-C078-4779-B45C-CC93538620AB}" presName="sp" presStyleCnt="0"/>
      <dgm:spPr/>
    </dgm:pt>
    <dgm:pt modelId="{E0E5EE9C-4014-40CA-A9AC-89CF932E9261}" type="pres">
      <dgm:prSet presAssocID="{D907BD83-920A-48C9-9C48-D5B3035B4420}" presName="arrowAndChildren" presStyleCnt="0"/>
      <dgm:spPr/>
    </dgm:pt>
    <dgm:pt modelId="{52938661-7433-4EEB-B53C-6B42788878DB}" type="pres">
      <dgm:prSet presAssocID="{D907BD83-920A-48C9-9C48-D5B3035B4420}" presName="parentTextArrow" presStyleLbl="node1" presStyleIdx="1" presStyleCnt="5"/>
      <dgm:spPr/>
      <dgm:t>
        <a:bodyPr/>
        <a:lstStyle/>
        <a:p>
          <a:endParaRPr lang="en-US"/>
        </a:p>
      </dgm:t>
    </dgm:pt>
    <dgm:pt modelId="{FADFFDE2-489E-4007-916F-9E06B7669D7C}" type="pres">
      <dgm:prSet presAssocID="{E52B606E-3622-43E9-95A6-61A1075DF47E}" presName="sp" presStyleCnt="0"/>
      <dgm:spPr/>
    </dgm:pt>
    <dgm:pt modelId="{01BED362-1053-41DA-89F6-C081D0742A71}" type="pres">
      <dgm:prSet presAssocID="{C05E4C6C-64C4-4E37-BDCB-7403202D7E43}" presName="arrowAndChildren" presStyleCnt="0"/>
      <dgm:spPr/>
    </dgm:pt>
    <dgm:pt modelId="{86CEEF13-B86B-4F0E-8157-757323EAC282}" type="pres">
      <dgm:prSet presAssocID="{C05E4C6C-64C4-4E37-BDCB-7403202D7E43}" presName="parentTextArrow" presStyleLbl="node1" presStyleIdx="2" presStyleCnt="5"/>
      <dgm:spPr/>
      <dgm:t>
        <a:bodyPr/>
        <a:lstStyle/>
        <a:p>
          <a:endParaRPr lang="en-US"/>
        </a:p>
      </dgm:t>
    </dgm:pt>
    <dgm:pt modelId="{AAAAF0AA-F208-474C-8EE0-A21D1E22EEA0}" type="pres">
      <dgm:prSet presAssocID="{FE1A8370-529A-43D3-B669-A266FD327275}" presName="sp" presStyleCnt="0"/>
      <dgm:spPr/>
    </dgm:pt>
    <dgm:pt modelId="{63512811-5F2E-4857-ABF3-28800CB66C10}" type="pres">
      <dgm:prSet presAssocID="{98DAAFE1-7316-455A-BA89-4B0C6D0D807E}" presName="arrowAndChildren" presStyleCnt="0"/>
      <dgm:spPr/>
    </dgm:pt>
    <dgm:pt modelId="{0C6B7593-3525-45C4-BE03-C79888114DCC}" type="pres">
      <dgm:prSet presAssocID="{98DAAFE1-7316-455A-BA89-4B0C6D0D807E}" presName="parentTextArrow" presStyleLbl="node1" presStyleIdx="3" presStyleCnt="5"/>
      <dgm:spPr/>
      <dgm:t>
        <a:bodyPr/>
        <a:lstStyle/>
        <a:p>
          <a:endParaRPr lang="en-US"/>
        </a:p>
      </dgm:t>
    </dgm:pt>
    <dgm:pt modelId="{1B3A0426-36DF-4309-A92A-C955104834A5}" type="pres">
      <dgm:prSet presAssocID="{3349D2B1-62D9-4AC8-B306-BE603ACA86C7}" presName="sp" presStyleCnt="0"/>
      <dgm:spPr/>
    </dgm:pt>
    <dgm:pt modelId="{6D7FB69D-4740-4C81-A1D5-9E20AB094BC5}" type="pres">
      <dgm:prSet presAssocID="{85267762-EC15-4F42-9293-5654FAED41A8}" presName="arrowAndChildren" presStyleCnt="0"/>
      <dgm:spPr/>
    </dgm:pt>
    <dgm:pt modelId="{6821FBDA-E190-4C99-AADD-DE1149A8DD73}" type="pres">
      <dgm:prSet presAssocID="{85267762-EC15-4F42-9293-5654FAED41A8}" presName="parentTextArrow" presStyleLbl="node1" presStyleIdx="4" presStyleCnt="5" custLinFactNeighborX="-404" custLinFactNeighborY="-531"/>
      <dgm:spPr/>
      <dgm:t>
        <a:bodyPr/>
        <a:lstStyle/>
        <a:p>
          <a:endParaRPr lang="en-US"/>
        </a:p>
      </dgm:t>
    </dgm:pt>
  </dgm:ptLst>
  <dgm:cxnLst>
    <dgm:cxn modelId="{C47F27EC-AD00-4F62-A59E-64388AF2A67A}" type="presOf" srcId="{85267762-EC15-4F42-9293-5654FAED41A8}" destId="{6821FBDA-E190-4C99-AADD-DE1149A8DD73}" srcOrd="0" destOrd="0" presId="urn:microsoft.com/office/officeart/2005/8/layout/process4"/>
    <dgm:cxn modelId="{6FBCD128-43BA-4F75-AB0E-5EC10AEB10C7}" srcId="{75B4B847-0B36-4968-8681-C9B67813C696}" destId="{85267762-EC15-4F42-9293-5654FAED41A8}" srcOrd="0" destOrd="0" parTransId="{6D64A09C-F3D8-40B0-ADBF-FBA6C5F1178B}" sibTransId="{3349D2B1-62D9-4AC8-B306-BE603ACA86C7}"/>
    <dgm:cxn modelId="{733100D5-64C7-456F-A164-61F108CF373C}" srcId="{75B4B847-0B36-4968-8681-C9B67813C696}" destId="{C05E4C6C-64C4-4E37-BDCB-7403202D7E43}" srcOrd="2" destOrd="0" parTransId="{A99F1421-AFF5-4D4A-AC20-4AB0100AF07D}" sibTransId="{E52B606E-3622-43E9-95A6-61A1075DF47E}"/>
    <dgm:cxn modelId="{F5B35C11-6356-4B27-846D-855609383FBF}" type="presOf" srcId="{C05E4C6C-64C4-4E37-BDCB-7403202D7E43}" destId="{86CEEF13-B86B-4F0E-8157-757323EAC282}" srcOrd="0" destOrd="0" presId="urn:microsoft.com/office/officeart/2005/8/layout/process4"/>
    <dgm:cxn modelId="{9AF2E1A3-CD86-4BBD-A10C-5132F645B4C1}" type="presOf" srcId="{1C73D8A2-EB50-4BB4-BDDC-4D28FCB3418B}" destId="{D1DCAE74-9118-476E-8CB4-D1DA056CC82B}" srcOrd="0" destOrd="0" presId="urn:microsoft.com/office/officeart/2005/8/layout/process4"/>
    <dgm:cxn modelId="{6545D56E-5923-459F-A313-7B13820C0748}" type="presOf" srcId="{75B4B847-0B36-4968-8681-C9B67813C696}" destId="{25F34F54-E75F-44C1-A6A0-6C9EA9492B3D}" srcOrd="0" destOrd="0" presId="urn:microsoft.com/office/officeart/2005/8/layout/process4"/>
    <dgm:cxn modelId="{DA5F7366-E58A-49D5-91E1-3A629CC9F80A}" srcId="{75B4B847-0B36-4968-8681-C9B67813C696}" destId="{98DAAFE1-7316-455A-BA89-4B0C6D0D807E}" srcOrd="1" destOrd="0" parTransId="{4A178DFA-D5E6-4003-8F21-60FF0AF1FDF9}" sibTransId="{FE1A8370-529A-43D3-B669-A266FD327275}"/>
    <dgm:cxn modelId="{282CCAB0-3F99-4FA8-B801-DF2CAF822A1A}" srcId="{75B4B847-0B36-4968-8681-C9B67813C696}" destId="{D907BD83-920A-48C9-9C48-D5B3035B4420}" srcOrd="3" destOrd="0" parTransId="{70D14B79-2142-4743-8D82-BC93D921F188}" sibTransId="{0AA30D7D-C078-4779-B45C-CC93538620AB}"/>
    <dgm:cxn modelId="{C891B36B-C874-444A-B0D7-43BCFE18DA68}" srcId="{75B4B847-0B36-4968-8681-C9B67813C696}" destId="{1C73D8A2-EB50-4BB4-BDDC-4D28FCB3418B}" srcOrd="4" destOrd="0" parTransId="{D9AC5F0B-0A08-4E19-83C9-24AC5417CC4E}" sibTransId="{25243793-4932-49C4-B7AB-99D88020E179}"/>
    <dgm:cxn modelId="{87A1C04A-B25A-4934-B69D-745534C318A6}" type="presOf" srcId="{D907BD83-920A-48C9-9C48-D5B3035B4420}" destId="{52938661-7433-4EEB-B53C-6B42788878DB}" srcOrd="0" destOrd="0" presId="urn:microsoft.com/office/officeart/2005/8/layout/process4"/>
    <dgm:cxn modelId="{7A37BD34-2895-4F4D-984C-0D9E943A1DF7}" type="presOf" srcId="{98DAAFE1-7316-455A-BA89-4B0C6D0D807E}" destId="{0C6B7593-3525-45C4-BE03-C79888114DCC}" srcOrd="0" destOrd="0" presId="urn:microsoft.com/office/officeart/2005/8/layout/process4"/>
    <dgm:cxn modelId="{A75B293F-C331-4A41-BA25-6DE551B015AA}" type="presParOf" srcId="{25F34F54-E75F-44C1-A6A0-6C9EA9492B3D}" destId="{359C84E1-B8BA-4D7E-958B-363A7605C243}" srcOrd="0" destOrd="0" presId="urn:microsoft.com/office/officeart/2005/8/layout/process4"/>
    <dgm:cxn modelId="{9DB2E8B4-C4EF-4292-B0EA-2631325B494B}" type="presParOf" srcId="{359C84E1-B8BA-4D7E-958B-363A7605C243}" destId="{D1DCAE74-9118-476E-8CB4-D1DA056CC82B}" srcOrd="0" destOrd="0" presId="urn:microsoft.com/office/officeart/2005/8/layout/process4"/>
    <dgm:cxn modelId="{80AA0958-A228-442A-8E3A-B380AD9B4669}" type="presParOf" srcId="{25F34F54-E75F-44C1-A6A0-6C9EA9492B3D}" destId="{E865A094-EF53-4CBB-BD86-1F24FC8D82CE}" srcOrd="1" destOrd="0" presId="urn:microsoft.com/office/officeart/2005/8/layout/process4"/>
    <dgm:cxn modelId="{C1553B77-3DBF-44B3-AFEF-465BE9078302}" type="presParOf" srcId="{25F34F54-E75F-44C1-A6A0-6C9EA9492B3D}" destId="{E0E5EE9C-4014-40CA-A9AC-89CF932E9261}" srcOrd="2" destOrd="0" presId="urn:microsoft.com/office/officeart/2005/8/layout/process4"/>
    <dgm:cxn modelId="{0A1D1E1E-2DE7-48C3-B7E3-D58DAE0A1147}" type="presParOf" srcId="{E0E5EE9C-4014-40CA-A9AC-89CF932E9261}" destId="{52938661-7433-4EEB-B53C-6B42788878DB}" srcOrd="0" destOrd="0" presId="urn:microsoft.com/office/officeart/2005/8/layout/process4"/>
    <dgm:cxn modelId="{7F13C66B-F498-4F10-824F-8B61C4C525CE}" type="presParOf" srcId="{25F34F54-E75F-44C1-A6A0-6C9EA9492B3D}" destId="{FADFFDE2-489E-4007-916F-9E06B7669D7C}" srcOrd="3" destOrd="0" presId="urn:microsoft.com/office/officeart/2005/8/layout/process4"/>
    <dgm:cxn modelId="{9D2DFD07-6ECF-4A7C-8138-933FC1500209}" type="presParOf" srcId="{25F34F54-E75F-44C1-A6A0-6C9EA9492B3D}" destId="{01BED362-1053-41DA-89F6-C081D0742A71}" srcOrd="4" destOrd="0" presId="urn:microsoft.com/office/officeart/2005/8/layout/process4"/>
    <dgm:cxn modelId="{7719B583-1ED9-47A4-B157-BE48838A94B1}" type="presParOf" srcId="{01BED362-1053-41DA-89F6-C081D0742A71}" destId="{86CEEF13-B86B-4F0E-8157-757323EAC282}" srcOrd="0" destOrd="0" presId="urn:microsoft.com/office/officeart/2005/8/layout/process4"/>
    <dgm:cxn modelId="{9A9D7C34-D1B2-4919-ABC8-C9DEFAFA9390}" type="presParOf" srcId="{25F34F54-E75F-44C1-A6A0-6C9EA9492B3D}" destId="{AAAAF0AA-F208-474C-8EE0-A21D1E22EEA0}" srcOrd="5" destOrd="0" presId="urn:microsoft.com/office/officeart/2005/8/layout/process4"/>
    <dgm:cxn modelId="{36F12EBB-67D3-4B86-B2DA-420F51B04148}" type="presParOf" srcId="{25F34F54-E75F-44C1-A6A0-6C9EA9492B3D}" destId="{63512811-5F2E-4857-ABF3-28800CB66C10}" srcOrd="6" destOrd="0" presId="urn:microsoft.com/office/officeart/2005/8/layout/process4"/>
    <dgm:cxn modelId="{9978B9DE-833C-4976-B7B7-D9BAC39E6829}" type="presParOf" srcId="{63512811-5F2E-4857-ABF3-28800CB66C10}" destId="{0C6B7593-3525-45C4-BE03-C79888114DCC}" srcOrd="0" destOrd="0" presId="urn:microsoft.com/office/officeart/2005/8/layout/process4"/>
    <dgm:cxn modelId="{513A0B81-F90E-4FCD-B977-FCECE1BD0A78}" type="presParOf" srcId="{25F34F54-E75F-44C1-A6A0-6C9EA9492B3D}" destId="{1B3A0426-36DF-4309-A92A-C955104834A5}" srcOrd="7" destOrd="0" presId="urn:microsoft.com/office/officeart/2005/8/layout/process4"/>
    <dgm:cxn modelId="{45183265-9EC7-4C13-A214-8EB1787CA2EC}" type="presParOf" srcId="{25F34F54-E75F-44C1-A6A0-6C9EA9492B3D}" destId="{6D7FB69D-4740-4C81-A1D5-9E20AB094BC5}" srcOrd="8" destOrd="0" presId="urn:microsoft.com/office/officeart/2005/8/layout/process4"/>
    <dgm:cxn modelId="{7D436C17-B54E-4739-8FF4-27CE92E77CEC}" type="presParOf" srcId="{6D7FB69D-4740-4C81-A1D5-9E20AB094BC5}" destId="{6821FBDA-E190-4C99-AADD-DE1149A8DD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BCE55-F11C-4E5E-8F78-512661EC977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ACBDC15-D84C-458E-89D5-C0DEBE06B97D}">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diagram shows a basic circuit used for hipot test.</a:t>
          </a:r>
          <a:endParaRPr lang="en-US" sz="1400" dirty="0">
            <a:solidFill>
              <a:schemeClr val="bg1"/>
            </a:solidFill>
            <a:latin typeface="Avenir LT Std 35 Light" charset="0"/>
            <a:ea typeface="Avenir LT Std 35 Light" charset="0"/>
            <a:cs typeface="Avenir LT Std 35 Light" charset="0"/>
          </a:endParaRPr>
        </a:p>
      </dgm:t>
    </dgm:pt>
    <dgm:pt modelId="{D70D5EE4-B7E3-4764-8516-23FDABF4AD67}" type="parTrans" cxnId="{F7603ABC-059F-4B27-9B04-176C036BB4FA}">
      <dgm:prSet/>
      <dgm:spPr/>
      <dgm:t>
        <a:bodyPr/>
        <a:lstStyle/>
        <a:p>
          <a:endParaRPr lang="en-US"/>
        </a:p>
      </dgm:t>
    </dgm:pt>
    <dgm:pt modelId="{846B048B-CD68-4DCA-A693-C8D50C0E6864}" type="sibTrans" cxnId="{F7603ABC-059F-4B27-9B04-176C036BB4FA}">
      <dgm:prSet/>
      <dgm:spPr/>
      <dgm:t>
        <a:bodyPr/>
        <a:lstStyle/>
        <a:p>
          <a:endParaRPr lang="en-US"/>
        </a:p>
      </dgm:t>
    </dgm:pt>
    <dgm:pt modelId="{FD50F7A9-3693-4BF2-8CD2-B8B65CC1B40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It is a deliberate application of high voltage potential between the current carrying conductors and any exposed dead-metal.</a:t>
          </a:r>
          <a:endParaRPr lang="en-US" sz="1400" dirty="0">
            <a:solidFill>
              <a:schemeClr val="bg1"/>
            </a:solidFill>
            <a:latin typeface="Avenir LT Std 35 Light" charset="0"/>
            <a:ea typeface="Avenir LT Std 35 Light" charset="0"/>
            <a:cs typeface="Avenir LT Std 35 Light" charset="0"/>
          </a:endParaRPr>
        </a:p>
      </dgm:t>
    </dgm:pt>
    <dgm:pt modelId="{20631F3F-2102-4319-8A86-3A24F879702D}" type="parTrans" cxnId="{227FC9F8-B0C3-484F-A808-29D6D3E1C2AF}">
      <dgm:prSet/>
      <dgm:spPr/>
      <dgm:t>
        <a:bodyPr/>
        <a:lstStyle/>
        <a:p>
          <a:endParaRPr lang="en-US"/>
        </a:p>
      </dgm:t>
    </dgm:pt>
    <dgm:pt modelId="{792BD9D6-6109-4C9C-8A02-E72D293E94E3}" type="sibTrans" cxnId="{227FC9F8-B0C3-484F-A808-29D6D3E1C2AF}">
      <dgm:prSet/>
      <dgm:spPr/>
      <dgm:t>
        <a:bodyPr/>
        <a:lstStyle/>
        <a:p>
          <a:endParaRPr lang="en-US"/>
        </a:p>
      </dgm:t>
    </dgm:pt>
    <dgm:pt modelId="{50EE71B8-42D0-4B28-BC4D-675CBCC55462}">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resulting leakage current is measured to determine whether a product’s insulation is able to withstand the high voltage without breaking down. </a:t>
          </a:r>
          <a:endParaRPr lang="en-US" sz="1400" dirty="0">
            <a:solidFill>
              <a:schemeClr val="bg1"/>
            </a:solidFill>
            <a:latin typeface="Avenir LT Std 35 Light" charset="0"/>
            <a:ea typeface="Avenir LT Std 35 Light" charset="0"/>
            <a:cs typeface="Avenir LT Std 35 Light" charset="0"/>
          </a:endParaRPr>
        </a:p>
      </dgm:t>
    </dgm:pt>
    <dgm:pt modelId="{78AB16BC-5E96-4516-9C0D-8F0C49B32911}" type="parTrans" cxnId="{E85CCA2D-868C-4D45-952F-2B56DD0D8AFE}">
      <dgm:prSet/>
      <dgm:spPr/>
      <dgm:t>
        <a:bodyPr/>
        <a:lstStyle/>
        <a:p>
          <a:endParaRPr lang="en-US"/>
        </a:p>
      </dgm:t>
    </dgm:pt>
    <dgm:pt modelId="{F64552BF-F2D5-435B-9E1A-2D51AFB55632}" type="sibTrans" cxnId="{E85CCA2D-868C-4D45-952F-2B56DD0D8AFE}">
      <dgm:prSet/>
      <dgm:spPr/>
      <dgm:t>
        <a:bodyPr/>
        <a:lstStyle/>
        <a:p>
          <a:endParaRPr lang="en-US"/>
        </a:p>
      </dgm:t>
    </dgm:pt>
    <dgm:pt modelId="{D8DF4543-9D1D-4E62-A0E2-2B718BF73212}">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This test verifies that the insulation of a product is capable of protecting the user from any leakage currents as a result of an electrical fault within the product. </a:t>
          </a:r>
          <a:endParaRPr lang="en-US" sz="1400" dirty="0">
            <a:solidFill>
              <a:schemeClr val="bg1"/>
            </a:solidFill>
            <a:latin typeface="Avenir LT Std 35 Light" charset="0"/>
            <a:ea typeface="Avenir LT Std 35 Light" charset="0"/>
            <a:cs typeface="Avenir LT Std 35 Light" charset="0"/>
          </a:endParaRPr>
        </a:p>
      </dgm:t>
    </dgm:pt>
    <dgm:pt modelId="{F718BAC3-06C0-4C5B-B7A7-7D1252E16F23}" type="parTrans" cxnId="{B0C33254-9BAE-4415-B5F7-CDA791A115ED}">
      <dgm:prSet/>
      <dgm:spPr/>
      <dgm:t>
        <a:bodyPr/>
        <a:lstStyle/>
        <a:p>
          <a:endParaRPr lang="en-US"/>
        </a:p>
      </dgm:t>
    </dgm:pt>
    <dgm:pt modelId="{609B64BA-2A86-4A04-B710-C55873A7DBF6}" type="sibTrans" cxnId="{B0C33254-9BAE-4415-B5F7-CDA791A115ED}">
      <dgm:prSet/>
      <dgm:spPr/>
      <dgm:t>
        <a:bodyPr/>
        <a:lstStyle/>
        <a:p>
          <a:endParaRPr lang="en-US"/>
        </a:p>
      </dgm:t>
    </dgm:pt>
    <dgm:pt modelId="{077576BE-E7A8-48E6-932F-3ED556CBBE09}" type="pres">
      <dgm:prSet presAssocID="{1F2BCE55-F11C-4E5E-8F78-512661EC9772}" presName="linear" presStyleCnt="0">
        <dgm:presLayoutVars>
          <dgm:animLvl val="lvl"/>
          <dgm:resizeHandles val="exact"/>
        </dgm:presLayoutVars>
      </dgm:prSet>
      <dgm:spPr/>
      <dgm:t>
        <a:bodyPr/>
        <a:lstStyle/>
        <a:p>
          <a:endParaRPr lang="en-US"/>
        </a:p>
      </dgm:t>
    </dgm:pt>
    <dgm:pt modelId="{CA5DDCEC-7251-4010-8450-C0B3BD023395}" type="pres">
      <dgm:prSet presAssocID="{AACBDC15-D84C-458E-89D5-C0DEBE06B97D}" presName="parentText" presStyleLbl="node1" presStyleIdx="0" presStyleCnt="4" custLinFactNeighborX="2385" custLinFactNeighborY="-16356">
        <dgm:presLayoutVars>
          <dgm:chMax val="0"/>
          <dgm:bulletEnabled val="1"/>
        </dgm:presLayoutVars>
      </dgm:prSet>
      <dgm:spPr/>
      <dgm:t>
        <a:bodyPr/>
        <a:lstStyle/>
        <a:p>
          <a:endParaRPr lang="en-US"/>
        </a:p>
      </dgm:t>
    </dgm:pt>
    <dgm:pt modelId="{58089AEB-9E5F-48B7-8E10-11F9C1CE1CFE}" type="pres">
      <dgm:prSet presAssocID="{846B048B-CD68-4DCA-A693-C8D50C0E6864}" presName="spacer" presStyleCnt="0"/>
      <dgm:spPr/>
      <dgm:t>
        <a:bodyPr/>
        <a:lstStyle/>
        <a:p>
          <a:endParaRPr lang="en-US"/>
        </a:p>
      </dgm:t>
    </dgm:pt>
    <dgm:pt modelId="{ECA9EBA9-8E71-4DE7-A129-9CD42E7BE09D}" type="pres">
      <dgm:prSet presAssocID="{FD50F7A9-3693-4BF2-8CD2-B8B65CC1B408}" presName="parentText" presStyleLbl="node1" presStyleIdx="1" presStyleCnt="4">
        <dgm:presLayoutVars>
          <dgm:chMax val="0"/>
          <dgm:bulletEnabled val="1"/>
        </dgm:presLayoutVars>
      </dgm:prSet>
      <dgm:spPr/>
      <dgm:t>
        <a:bodyPr/>
        <a:lstStyle/>
        <a:p>
          <a:endParaRPr lang="en-US"/>
        </a:p>
      </dgm:t>
    </dgm:pt>
    <dgm:pt modelId="{60863B7C-9B8F-4C5D-93B1-4E859D27586F}" type="pres">
      <dgm:prSet presAssocID="{792BD9D6-6109-4C9C-8A02-E72D293E94E3}" presName="spacer" presStyleCnt="0"/>
      <dgm:spPr/>
      <dgm:t>
        <a:bodyPr/>
        <a:lstStyle/>
        <a:p>
          <a:endParaRPr lang="en-US"/>
        </a:p>
      </dgm:t>
    </dgm:pt>
    <dgm:pt modelId="{7E4A6269-39F9-4952-B80A-5AB5FDE1C7CB}" type="pres">
      <dgm:prSet presAssocID="{50EE71B8-42D0-4B28-BC4D-675CBCC55462}" presName="parentText" presStyleLbl="node1" presStyleIdx="2" presStyleCnt="4">
        <dgm:presLayoutVars>
          <dgm:chMax val="0"/>
          <dgm:bulletEnabled val="1"/>
        </dgm:presLayoutVars>
      </dgm:prSet>
      <dgm:spPr/>
      <dgm:t>
        <a:bodyPr/>
        <a:lstStyle/>
        <a:p>
          <a:endParaRPr lang="en-US"/>
        </a:p>
      </dgm:t>
    </dgm:pt>
    <dgm:pt modelId="{BCBE0FD1-BB4B-4D8D-BF87-A75BE8900C43}" type="pres">
      <dgm:prSet presAssocID="{F64552BF-F2D5-435B-9E1A-2D51AFB55632}" presName="spacer" presStyleCnt="0"/>
      <dgm:spPr/>
      <dgm:t>
        <a:bodyPr/>
        <a:lstStyle/>
        <a:p>
          <a:endParaRPr lang="en-US"/>
        </a:p>
      </dgm:t>
    </dgm:pt>
    <dgm:pt modelId="{04CC0AE1-EE89-431F-ABCB-3B418F9E5C2B}" type="pres">
      <dgm:prSet presAssocID="{D8DF4543-9D1D-4E62-A0E2-2B718BF73212}" presName="parentText" presStyleLbl="node1" presStyleIdx="3" presStyleCnt="4">
        <dgm:presLayoutVars>
          <dgm:chMax val="0"/>
          <dgm:bulletEnabled val="1"/>
        </dgm:presLayoutVars>
      </dgm:prSet>
      <dgm:spPr/>
      <dgm:t>
        <a:bodyPr/>
        <a:lstStyle/>
        <a:p>
          <a:endParaRPr lang="en-US"/>
        </a:p>
      </dgm:t>
    </dgm:pt>
  </dgm:ptLst>
  <dgm:cxnLst>
    <dgm:cxn modelId="{E85CCA2D-868C-4D45-952F-2B56DD0D8AFE}" srcId="{1F2BCE55-F11C-4E5E-8F78-512661EC9772}" destId="{50EE71B8-42D0-4B28-BC4D-675CBCC55462}" srcOrd="2" destOrd="0" parTransId="{78AB16BC-5E96-4516-9C0D-8F0C49B32911}" sibTransId="{F64552BF-F2D5-435B-9E1A-2D51AFB55632}"/>
    <dgm:cxn modelId="{905013B8-8B70-4A87-BAE4-B0BC7C3791A3}" type="presOf" srcId="{1F2BCE55-F11C-4E5E-8F78-512661EC9772}" destId="{077576BE-E7A8-48E6-932F-3ED556CBBE09}" srcOrd="0" destOrd="0" presId="urn:microsoft.com/office/officeart/2005/8/layout/vList2"/>
    <dgm:cxn modelId="{C799115E-0112-4BAA-9C87-03819A1D6F03}" type="presOf" srcId="{FD50F7A9-3693-4BF2-8CD2-B8B65CC1B408}" destId="{ECA9EBA9-8E71-4DE7-A129-9CD42E7BE09D}" srcOrd="0" destOrd="0" presId="urn:microsoft.com/office/officeart/2005/8/layout/vList2"/>
    <dgm:cxn modelId="{F7603ABC-059F-4B27-9B04-176C036BB4FA}" srcId="{1F2BCE55-F11C-4E5E-8F78-512661EC9772}" destId="{AACBDC15-D84C-458E-89D5-C0DEBE06B97D}" srcOrd="0" destOrd="0" parTransId="{D70D5EE4-B7E3-4764-8516-23FDABF4AD67}" sibTransId="{846B048B-CD68-4DCA-A693-C8D50C0E6864}"/>
    <dgm:cxn modelId="{7C2E5041-4A7A-45A2-BA99-245422434570}" type="presOf" srcId="{AACBDC15-D84C-458E-89D5-C0DEBE06B97D}" destId="{CA5DDCEC-7251-4010-8450-C0B3BD023395}" srcOrd="0" destOrd="0" presId="urn:microsoft.com/office/officeart/2005/8/layout/vList2"/>
    <dgm:cxn modelId="{64B760BD-99F3-4CB6-8940-C545C1D5FECC}" type="presOf" srcId="{50EE71B8-42D0-4B28-BC4D-675CBCC55462}" destId="{7E4A6269-39F9-4952-B80A-5AB5FDE1C7CB}" srcOrd="0" destOrd="0" presId="urn:microsoft.com/office/officeart/2005/8/layout/vList2"/>
    <dgm:cxn modelId="{B0C33254-9BAE-4415-B5F7-CDA791A115ED}" srcId="{1F2BCE55-F11C-4E5E-8F78-512661EC9772}" destId="{D8DF4543-9D1D-4E62-A0E2-2B718BF73212}" srcOrd="3" destOrd="0" parTransId="{F718BAC3-06C0-4C5B-B7A7-7D1252E16F23}" sibTransId="{609B64BA-2A86-4A04-B710-C55873A7DBF6}"/>
    <dgm:cxn modelId="{227FC9F8-B0C3-484F-A808-29D6D3E1C2AF}" srcId="{1F2BCE55-F11C-4E5E-8F78-512661EC9772}" destId="{FD50F7A9-3693-4BF2-8CD2-B8B65CC1B408}" srcOrd="1" destOrd="0" parTransId="{20631F3F-2102-4319-8A86-3A24F879702D}" sibTransId="{792BD9D6-6109-4C9C-8A02-E72D293E94E3}"/>
    <dgm:cxn modelId="{30DCC03F-1D03-48E4-AE45-09CE59C84F4B}" type="presOf" srcId="{D8DF4543-9D1D-4E62-A0E2-2B718BF73212}" destId="{04CC0AE1-EE89-431F-ABCB-3B418F9E5C2B}" srcOrd="0" destOrd="0" presId="urn:microsoft.com/office/officeart/2005/8/layout/vList2"/>
    <dgm:cxn modelId="{986CE30C-2F2A-42F6-A8DF-5BDE9B0FD4A3}" type="presParOf" srcId="{077576BE-E7A8-48E6-932F-3ED556CBBE09}" destId="{CA5DDCEC-7251-4010-8450-C0B3BD023395}" srcOrd="0" destOrd="0" presId="urn:microsoft.com/office/officeart/2005/8/layout/vList2"/>
    <dgm:cxn modelId="{91B96A1C-09CB-433D-886A-C7CEC1CCA46F}" type="presParOf" srcId="{077576BE-E7A8-48E6-932F-3ED556CBBE09}" destId="{58089AEB-9E5F-48B7-8E10-11F9C1CE1CFE}" srcOrd="1" destOrd="0" presId="urn:microsoft.com/office/officeart/2005/8/layout/vList2"/>
    <dgm:cxn modelId="{F740D894-9B9F-455B-82BD-531ECC8779F7}" type="presParOf" srcId="{077576BE-E7A8-48E6-932F-3ED556CBBE09}" destId="{ECA9EBA9-8E71-4DE7-A129-9CD42E7BE09D}" srcOrd="2" destOrd="0" presId="urn:microsoft.com/office/officeart/2005/8/layout/vList2"/>
    <dgm:cxn modelId="{70FD59EC-E688-494D-9CA8-53072C878838}" type="presParOf" srcId="{077576BE-E7A8-48E6-932F-3ED556CBBE09}" destId="{60863B7C-9B8F-4C5D-93B1-4E859D27586F}" srcOrd="3" destOrd="0" presId="urn:microsoft.com/office/officeart/2005/8/layout/vList2"/>
    <dgm:cxn modelId="{B084D808-6450-43A3-AA0E-94BF0FB374B1}" type="presParOf" srcId="{077576BE-E7A8-48E6-932F-3ED556CBBE09}" destId="{7E4A6269-39F9-4952-B80A-5AB5FDE1C7CB}" srcOrd="4" destOrd="0" presId="urn:microsoft.com/office/officeart/2005/8/layout/vList2"/>
    <dgm:cxn modelId="{38B4B803-5060-4B24-A322-D9D8638B4765}" type="presParOf" srcId="{077576BE-E7A8-48E6-932F-3ED556CBBE09}" destId="{BCBE0FD1-BB4B-4D8D-BF87-A75BE8900C43}" srcOrd="5" destOrd="0" presId="urn:microsoft.com/office/officeart/2005/8/layout/vList2"/>
    <dgm:cxn modelId="{0C78AA02-9BA6-47E7-8ADE-62B6395AB804}" type="presParOf" srcId="{077576BE-E7A8-48E6-932F-3ED556CBBE09}" destId="{04CC0AE1-EE89-431F-ABCB-3B418F9E5C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F6775-981A-445E-B8DD-29358CE607D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6E878B8-8BAD-4AA3-8047-3CA3AA2E20B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Hipot test PASS condition.</a:t>
          </a:r>
          <a:endParaRPr lang="en-US" sz="1400" dirty="0">
            <a:solidFill>
              <a:schemeClr val="bg1"/>
            </a:solidFill>
            <a:latin typeface="Avenir LT Std 35 Light" charset="0"/>
            <a:ea typeface="Avenir LT Std 35 Light" charset="0"/>
            <a:cs typeface="Avenir LT Std 35 Light" charset="0"/>
          </a:endParaRPr>
        </a:p>
      </dgm:t>
    </dgm:pt>
    <dgm:pt modelId="{56DCAB27-A854-43E0-B0E3-9EC950778D4A}" type="parTrans" cxnId="{04BE427C-A7A8-4C65-8F38-2472BEC209C1}">
      <dgm:prSet/>
      <dgm:spPr/>
      <dgm:t>
        <a:bodyPr/>
        <a:lstStyle/>
        <a:p>
          <a:endParaRPr lang="en-US"/>
        </a:p>
      </dgm:t>
    </dgm:pt>
    <dgm:pt modelId="{4D93488A-681C-4875-A0BC-CC951AFD58F3}" type="sibTrans" cxnId="{04BE427C-A7A8-4C65-8F38-2472BEC209C1}">
      <dgm:prSet/>
      <dgm:spPr/>
      <dgm:t>
        <a:bodyPr/>
        <a:lstStyle/>
        <a:p>
          <a:endParaRPr lang="en-US"/>
        </a:p>
      </dgm:t>
    </dgm:pt>
    <dgm:pt modelId="{3F2DCC14-C553-4086-9BB2-8A57EEB347C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insulation is able to withstand the high voltage and does not break down or does not allow excess leakage current to flow on the surface of the product under test.</a:t>
          </a:r>
          <a:endParaRPr lang="en-US" sz="1400" dirty="0">
            <a:solidFill>
              <a:schemeClr val="bg1"/>
            </a:solidFill>
            <a:latin typeface="Avenir LT Std 35 Light" charset="0"/>
            <a:ea typeface="Avenir LT Std 35 Light" charset="0"/>
            <a:cs typeface="Avenir LT Std 35 Light" charset="0"/>
          </a:endParaRPr>
        </a:p>
      </dgm:t>
    </dgm:pt>
    <dgm:pt modelId="{0530770C-9256-47DC-9E4E-87E6304824C1}" type="parTrans" cxnId="{828038F6-EAE0-4481-B4F5-3F307EB4E0AF}">
      <dgm:prSet/>
      <dgm:spPr/>
      <dgm:t>
        <a:bodyPr/>
        <a:lstStyle/>
        <a:p>
          <a:endParaRPr lang="en-US"/>
        </a:p>
      </dgm:t>
    </dgm:pt>
    <dgm:pt modelId="{DF439D59-AFE5-4D10-A6DE-0A530C7BD6CE}" type="sibTrans" cxnId="{828038F6-EAE0-4481-B4F5-3F307EB4E0AF}">
      <dgm:prSet/>
      <dgm:spPr/>
      <dgm:t>
        <a:bodyPr/>
        <a:lstStyle/>
        <a:p>
          <a:endParaRPr lang="en-US"/>
        </a:p>
      </dgm:t>
    </dgm:pt>
    <dgm:pt modelId="{47B7A7F9-FA71-4272-B7BE-01400469FB82}" type="pres">
      <dgm:prSet presAssocID="{584F6775-981A-445E-B8DD-29358CE607D1}" presName="linear" presStyleCnt="0">
        <dgm:presLayoutVars>
          <dgm:animLvl val="lvl"/>
          <dgm:resizeHandles val="exact"/>
        </dgm:presLayoutVars>
      </dgm:prSet>
      <dgm:spPr/>
      <dgm:t>
        <a:bodyPr/>
        <a:lstStyle/>
        <a:p>
          <a:endParaRPr lang="en-US"/>
        </a:p>
      </dgm:t>
    </dgm:pt>
    <dgm:pt modelId="{3DC04C01-026A-40DA-BC8F-BC8FBCD73F52}" type="pres">
      <dgm:prSet presAssocID="{76E878B8-8BAD-4AA3-8047-3CA3AA2E20B8}" presName="parentText" presStyleLbl="node1" presStyleIdx="0" presStyleCnt="2">
        <dgm:presLayoutVars>
          <dgm:chMax val="0"/>
          <dgm:bulletEnabled val="1"/>
        </dgm:presLayoutVars>
      </dgm:prSet>
      <dgm:spPr/>
      <dgm:t>
        <a:bodyPr/>
        <a:lstStyle/>
        <a:p>
          <a:endParaRPr lang="en-US"/>
        </a:p>
      </dgm:t>
    </dgm:pt>
    <dgm:pt modelId="{682D9DC4-5BFD-498F-ABB0-F263A9DEA5FD}" type="pres">
      <dgm:prSet presAssocID="{4D93488A-681C-4875-A0BC-CC951AFD58F3}" presName="spacer" presStyleCnt="0"/>
      <dgm:spPr/>
      <dgm:t>
        <a:bodyPr/>
        <a:lstStyle/>
        <a:p>
          <a:endParaRPr lang="en-US"/>
        </a:p>
      </dgm:t>
    </dgm:pt>
    <dgm:pt modelId="{25615894-733D-4645-8F4E-703F8F4A6FB5}" type="pres">
      <dgm:prSet presAssocID="{3F2DCC14-C553-4086-9BB2-8A57EEB347C8}" presName="parentText" presStyleLbl="node1" presStyleIdx="1" presStyleCnt="2">
        <dgm:presLayoutVars>
          <dgm:chMax val="0"/>
          <dgm:bulletEnabled val="1"/>
        </dgm:presLayoutVars>
      </dgm:prSet>
      <dgm:spPr/>
      <dgm:t>
        <a:bodyPr/>
        <a:lstStyle/>
        <a:p>
          <a:endParaRPr lang="en-US"/>
        </a:p>
      </dgm:t>
    </dgm:pt>
  </dgm:ptLst>
  <dgm:cxnLst>
    <dgm:cxn modelId="{04BE427C-A7A8-4C65-8F38-2472BEC209C1}" srcId="{584F6775-981A-445E-B8DD-29358CE607D1}" destId="{76E878B8-8BAD-4AA3-8047-3CA3AA2E20B8}" srcOrd="0" destOrd="0" parTransId="{56DCAB27-A854-43E0-B0E3-9EC950778D4A}" sibTransId="{4D93488A-681C-4875-A0BC-CC951AFD58F3}"/>
    <dgm:cxn modelId="{53DFE32A-D7C3-4827-BD80-F4A3273773D0}" type="presOf" srcId="{584F6775-981A-445E-B8DD-29358CE607D1}" destId="{47B7A7F9-FA71-4272-B7BE-01400469FB82}" srcOrd="0" destOrd="0" presId="urn:microsoft.com/office/officeart/2005/8/layout/vList2"/>
    <dgm:cxn modelId="{828038F6-EAE0-4481-B4F5-3F307EB4E0AF}" srcId="{584F6775-981A-445E-B8DD-29358CE607D1}" destId="{3F2DCC14-C553-4086-9BB2-8A57EEB347C8}" srcOrd="1" destOrd="0" parTransId="{0530770C-9256-47DC-9E4E-87E6304824C1}" sibTransId="{DF439D59-AFE5-4D10-A6DE-0A530C7BD6CE}"/>
    <dgm:cxn modelId="{228D21F2-FAF8-479D-B6F3-A93C1DE9F2A4}" type="presOf" srcId="{3F2DCC14-C553-4086-9BB2-8A57EEB347C8}" destId="{25615894-733D-4645-8F4E-703F8F4A6FB5}" srcOrd="0" destOrd="0" presId="urn:microsoft.com/office/officeart/2005/8/layout/vList2"/>
    <dgm:cxn modelId="{B0641B97-7388-4DC0-858E-1C528D8F09D0}" type="presOf" srcId="{76E878B8-8BAD-4AA3-8047-3CA3AA2E20B8}" destId="{3DC04C01-026A-40DA-BC8F-BC8FBCD73F52}" srcOrd="0" destOrd="0" presId="urn:microsoft.com/office/officeart/2005/8/layout/vList2"/>
    <dgm:cxn modelId="{E9A16201-DAED-4512-B704-95227EC48B83}" type="presParOf" srcId="{47B7A7F9-FA71-4272-B7BE-01400469FB82}" destId="{3DC04C01-026A-40DA-BC8F-BC8FBCD73F52}" srcOrd="0" destOrd="0" presId="urn:microsoft.com/office/officeart/2005/8/layout/vList2"/>
    <dgm:cxn modelId="{817172FF-D7CB-4EC8-A1A8-DBE7B271E105}" type="presParOf" srcId="{47B7A7F9-FA71-4272-B7BE-01400469FB82}" destId="{682D9DC4-5BFD-498F-ABB0-F263A9DEA5FD}" srcOrd="1" destOrd="0" presId="urn:microsoft.com/office/officeart/2005/8/layout/vList2"/>
    <dgm:cxn modelId="{13730748-2CF6-4AAC-A929-94030A3AC26A}" type="presParOf" srcId="{47B7A7F9-FA71-4272-B7BE-01400469FB82}" destId="{25615894-733D-4645-8F4E-703F8F4A6F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4A35F-E549-4E69-A3AC-F7C6B3E93C2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7AD8555-32C4-422C-81C3-14D0E097F08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Hipot test FAIL condition. </a:t>
          </a:r>
          <a:endParaRPr lang="en-US" sz="1600" dirty="0">
            <a:solidFill>
              <a:schemeClr val="bg1"/>
            </a:solidFill>
            <a:latin typeface="Avenir LT Std 35 Light" charset="0"/>
            <a:ea typeface="Avenir LT Std 35 Light" charset="0"/>
            <a:cs typeface="Avenir LT Std 35 Light" charset="0"/>
          </a:endParaRPr>
        </a:p>
      </dgm:t>
    </dgm:pt>
    <dgm:pt modelId="{1AFF196A-2A39-43CC-8BD8-C29B41C43196}" type="parTrans" cxnId="{DBB82892-1F24-4034-8B82-E76BF092A195}">
      <dgm:prSet/>
      <dgm:spPr/>
      <dgm:t>
        <a:bodyPr/>
        <a:lstStyle/>
        <a:p>
          <a:endParaRPr lang="en-US">
            <a:solidFill>
              <a:schemeClr val="bg1"/>
            </a:solidFill>
            <a:latin typeface="Avenir LT Std 35 Light" charset="0"/>
            <a:ea typeface="Avenir LT Std 35 Light" charset="0"/>
            <a:cs typeface="Avenir LT Std 35 Light" charset="0"/>
          </a:endParaRPr>
        </a:p>
      </dgm:t>
    </dgm:pt>
    <dgm:pt modelId="{EAA6FA8C-75C5-42E5-AC72-AD9E09203F7F}" type="sibTrans" cxnId="{DBB82892-1F24-4034-8B82-E76BF092A195}">
      <dgm:prSet/>
      <dgm:spPr/>
      <dgm:t>
        <a:bodyPr/>
        <a:lstStyle/>
        <a:p>
          <a:endParaRPr lang="en-US">
            <a:solidFill>
              <a:schemeClr val="bg1"/>
            </a:solidFill>
            <a:latin typeface="Avenir LT Std 35 Light" charset="0"/>
            <a:ea typeface="Avenir LT Std 35 Light" charset="0"/>
            <a:cs typeface="Avenir LT Std 35 Light" charset="0"/>
          </a:endParaRPr>
        </a:p>
      </dgm:t>
    </dgm:pt>
    <dgm:pt modelId="{46AAB835-8FD3-4B3A-BE8A-1D25579FCB79}">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Insulation breakdown results in excessive leakage to the chassis of the DUT. </a:t>
          </a:r>
          <a:endParaRPr lang="en-US" sz="1600" dirty="0">
            <a:solidFill>
              <a:schemeClr val="bg1"/>
            </a:solidFill>
            <a:latin typeface="Avenir LT Std 35 Light" charset="0"/>
            <a:ea typeface="Avenir LT Std 35 Light" charset="0"/>
            <a:cs typeface="Avenir LT Std 35 Light" charset="0"/>
          </a:endParaRPr>
        </a:p>
      </dgm:t>
    </dgm:pt>
    <dgm:pt modelId="{9BF95869-0E9E-4A9C-9003-FD601D8A0A3B}" type="parTrans" cxnId="{5C101FA2-B5BE-4490-9F27-8738ED159DB2}">
      <dgm:prSet/>
      <dgm:spPr/>
      <dgm:t>
        <a:bodyPr/>
        <a:lstStyle/>
        <a:p>
          <a:endParaRPr lang="en-US">
            <a:solidFill>
              <a:schemeClr val="bg1"/>
            </a:solidFill>
            <a:latin typeface="Avenir LT Std 35 Light" charset="0"/>
            <a:ea typeface="Avenir LT Std 35 Light" charset="0"/>
            <a:cs typeface="Avenir LT Std 35 Light" charset="0"/>
          </a:endParaRPr>
        </a:p>
      </dgm:t>
    </dgm:pt>
    <dgm:pt modelId="{E7B8E1A1-B05A-4A66-912E-9213EDD45D78}" type="sibTrans" cxnId="{5C101FA2-B5BE-4490-9F27-8738ED159DB2}">
      <dgm:prSet/>
      <dgm:spPr/>
      <dgm:t>
        <a:bodyPr/>
        <a:lstStyle/>
        <a:p>
          <a:endParaRPr lang="en-US">
            <a:solidFill>
              <a:schemeClr val="bg1"/>
            </a:solidFill>
            <a:latin typeface="Avenir LT Std 35 Light" charset="0"/>
            <a:ea typeface="Avenir LT Std 35 Light" charset="0"/>
            <a:cs typeface="Avenir LT Std 35 Light" charset="0"/>
          </a:endParaRPr>
        </a:p>
      </dgm:t>
    </dgm:pt>
    <dgm:pt modelId="{BD791B93-C49E-4076-887A-A52C92C4CC45}" type="pres">
      <dgm:prSet presAssocID="{4B24A35F-E549-4E69-A3AC-F7C6B3E93C29}" presName="linear" presStyleCnt="0">
        <dgm:presLayoutVars>
          <dgm:animLvl val="lvl"/>
          <dgm:resizeHandles val="exact"/>
        </dgm:presLayoutVars>
      </dgm:prSet>
      <dgm:spPr/>
      <dgm:t>
        <a:bodyPr/>
        <a:lstStyle/>
        <a:p>
          <a:endParaRPr lang="en-US"/>
        </a:p>
      </dgm:t>
    </dgm:pt>
    <dgm:pt modelId="{57517F78-8D29-4098-B1AF-CB02B282DF02}" type="pres">
      <dgm:prSet presAssocID="{E7AD8555-32C4-422C-81C3-14D0E097F08C}" presName="parentText" presStyleLbl="node1" presStyleIdx="0" presStyleCnt="2" custLinFactNeighborX="727">
        <dgm:presLayoutVars>
          <dgm:chMax val="0"/>
          <dgm:bulletEnabled val="1"/>
        </dgm:presLayoutVars>
      </dgm:prSet>
      <dgm:spPr/>
      <dgm:t>
        <a:bodyPr/>
        <a:lstStyle/>
        <a:p>
          <a:endParaRPr lang="en-US"/>
        </a:p>
      </dgm:t>
    </dgm:pt>
    <dgm:pt modelId="{9919FC8C-06E1-4073-9908-8CCD6F12739F}" type="pres">
      <dgm:prSet presAssocID="{EAA6FA8C-75C5-42E5-AC72-AD9E09203F7F}" presName="spacer" presStyleCnt="0"/>
      <dgm:spPr/>
      <dgm:t>
        <a:bodyPr/>
        <a:lstStyle/>
        <a:p>
          <a:endParaRPr lang="en-US"/>
        </a:p>
      </dgm:t>
    </dgm:pt>
    <dgm:pt modelId="{FEF861A0-DE08-41D5-B2DD-AB391C90B9FF}" type="pres">
      <dgm:prSet presAssocID="{46AAB835-8FD3-4B3A-BE8A-1D25579FCB79}" presName="parentText" presStyleLbl="node1" presStyleIdx="1" presStyleCnt="2">
        <dgm:presLayoutVars>
          <dgm:chMax val="0"/>
          <dgm:bulletEnabled val="1"/>
        </dgm:presLayoutVars>
      </dgm:prSet>
      <dgm:spPr/>
      <dgm:t>
        <a:bodyPr/>
        <a:lstStyle/>
        <a:p>
          <a:endParaRPr lang="en-US"/>
        </a:p>
      </dgm:t>
    </dgm:pt>
  </dgm:ptLst>
  <dgm:cxnLst>
    <dgm:cxn modelId="{446FA2AF-F87C-46EB-90AD-A6AA32298666}" type="presOf" srcId="{E7AD8555-32C4-422C-81C3-14D0E097F08C}" destId="{57517F78-8D29-4098-B1AF-CB02B282DF02}" srcOrd="0" destOrd="0" presId="urn:microsoft.com/office/officeart/2005/8/layout/vList2"/>
    <dgm:cxn modelId="{2537F4F2-C2B4-4185-B2DC-13D1645E6E30}" type="presOf" srcId="{4B24A35F-E549-4E69-A3AC-F7C6B3E93C29}" destId="{BD791B93-C49E-4076-887A-A52C92C4CC45}" srcOrd="0" destOrd="0" presId="urn:microsoft.com/office/officeart/2005/8/layout/vList2"/>
    <dgm:cxn modelId="{70A1953A-46DC-46E4-9E82-B19F6005B606}" type="presOf" srcId="{46AAB835-8FD3-4B3A-BE8A-1D25579FCB79}" destId="{FEF861A0-DE08-41D5-B2DD-AB391C90B9FF}" srcOrd="0" destOrd="0" presId="urn:microsoft.com/office/officeart/2005/8/layout/vList2"/>
    <dgm:cxn modelId="{DBB82892-1F24-4034-8B82-E76BF092A195}" srcId="{4B24A35F-E549-4E69-A3AC-F7C6B3E93C29}" destId="{E7AD8555-32C4-422C-81C3-14D0E097F08C}" srcOrd="0" destOrd="0" parTransId="{1AFF196A-2A39-43CC-8BD8-C29B41C43196}" sibTransId="{EAA6FA8C-75C5-42E5-AC72-AD9E09203F7F}"/>
    <dgm:cxn modelId="{5C101FA2-B5BE-4490-9F27-8738ED159DB2}" srcId="{4B24A35F-E549-4E69-A3AC-F7C6B3E93C29}" destId="{46AAB835-8FD3-4B3A-BE8A-1D25579FCB79}" srcOrd="1" destOrd="0" parTransId="{9BF95869-0E9E-4A9C-9003-FD601D8A0A3B}" sibTransId="{E7B8E1A1-B05A-4A66-912E-9213EDD45D78}"/>
    <dgm:cxn modelId="{E75D27D8-3FB9-469B-BD49-D39FDB5FF4EC}" type="presParOf" srcId="{BD791B93-C49E-4076-887A-A52C92C4CC45}" destId="{57517F78-8D29-4098-B1AF-CB02B282DF02}" srcOrd="0" destOrd="0" presId="urn:microsoft.com/office/officeart/2005/8/layout/vList2"/>
    <dgm:cxn modelId="{B6217667-FACA-404C-AC19-A9C985A29254}" type="presParOf" srcId="{BD791B93-C49E-4076-887A-A52C92C4CC45}" destId="{9919FC8C-06E1-4073-9908-8CCD6F12739F}" srcOrd="1" destOrd="0" presId="urn:microsoft.com/office/officeart/2005/8/layout/vList2"/>
    <dgm:cxn modelId="{526DB133-E793-49BF-86EF-A4DA0AC19D7C}" type="presParOf" srcId="{BD791B93-C49E-4076-887A-A52C92C4CC45}" destId="{FEF861A0-DE08-41D5-B2DD-AB391C90B9FF}"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F7816B-EB8E-48BD-A8A3-8E650DE4FA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4E8BEE-A130-435B-B0A6-BC63B405FEB6}">
      <dgm:prSet custT="1"/>
      <dgm:spPr>
        <a:solidFill>
          <a:srgbClr val="1C2A58"/>
        </a:solidFill>
      </dgm:spPr>
      <dgm:t>
        <a:bodyPr/>
        <a:lstStyle/>
        <a:p>
          <a:pPr rtl="0"/>
          <a:r>
            <a:rPr lang="en-US" sz="1600" dirty="0" smtClean="0">
              <a:latin typeface="Avenir LT Std 35 Light" pitchFamily="34" charset="0"/>
            </a:rPr>
            <a:t>When performed as </a:t>
          </a:r>
          <a:r>
            <a:rPr lang="en-US" sz="1600" b="1" i="1" dirty="0" smtClean="0">
              <a:latin typeface="Avenir LT Std 35 Light" pitchFamily="34" charset="0"/>
            </a:rPr>
            <a:t>Type</a:t>
          </a:r>
          <a:r>
            <a:rPr lang="en-US" sz="1600" dirty="0" smtClean="0">
              <a:latin typeface="Avenir LT Std 35 Light" pitchFamily="34" charset="0"/>
            </a:rPr>
            <a:t> tests </a:t>
          </a:r>
          <a:r>
            <a:rPr lang="en-US" sz="1600" dirty="0" err="1" smtClean="0">
              <a:latin typeface="Avenir LT Std 35 Light" pitchFamily="34" charset="0"/>
            </a:rPr>
            <a:t>Hipot</a:t>
          </a:r>
          <a:r>
            <a:rPr lang="en-US" sz="1600" dirty="0" smtClean="0">
              <a:latin typeface="Avenir LT Std 35 Light" pitchFamily="34" charset="0"/>
            </a:rPr>
            <a:t> tests are helpful in finding  various important defects.</a:t>
          </a:r>
          <a:endParaRPr lang="en-US" sz="1600" dirty="0">
            <a:latin typeface="Avenir LT Std 35 Light" pitchFamily="34" charset="0"/>
          </a:endParaRPr>
        </a:p>
      </dgm:t>
    </dgm:pt>
    <dgm:pt modelId="{D8DDFB62-B6CA-43AF-85D8-ED0E0B2AE5F7}" type="parTrans" cxnId="{AFB29FE9-0924-485C-8C6C-52A3BE7361AF}">
      <dgm:prSet/>
      <dgm:spPr/>
      <dgm:t>
        <a:bodyPr/>
        <a:lstStyle/>
        <a:p>
          <a:endParaRPr lang="en-US" sz="1600">
            <a:latin typeface="Avenir LT Std 35 Light" pitchFamily="34" charset="0"/>
          </a:endParaRPr>
        </a:p>
      </dgm:t>
    </dgm:pt>
    <dgm:pt modelId="{AB2E68CD-546B-4820-BA2D-8F0AB96D0F24}" type="sibTrans" cxnId="{AFB29FE9-0924-485C-8C6C-52A3BE7361AF}">
      <dgm:prSet/>
      <dgm:spPr/>
      <dgm:t>
        <a:bodyPr/>
        <a:lstStyle/>
        <a:p>
          <a:endParaRPr lang="en-US" sz="1600">
            <a:latin typeface="Avenir LT Std 35 Light" pitchFamily="34" charset="0"/>
          </a:endParaRPr>
        </a:p>
      </dgm:t>
    </dgm:pt>
    <dgm:pt modelId="{E4B89EF3-2D9F-4EE5-A7C6-58B937A35AD4}">
      <dgm:prSet custT="1"/>
      <dgm:spPr>
        <a:solidFill>
          <a:srgbClr val="1C2A58"/>
        </a:solidFill>
      </dgm:spPr>
      <dgm:t>
        <a:bodyPr/>
        <a:lstStyle/>
        <a:p>
          <a:pPr rtl="0"/>
          <a:r>
            <a:rPr lang="en-US" sz="1600" dirty="0" smtClean="0">
              <a:latin typeface="Avenir LT Std 35 Light" pitchFamily="34" charset="0"/>
            </a:rPr>
            <a:t>Nicked or crushed </a:t>
          </a:r>
          <a:r>
            <a:rPr lang="en-US" sz="1600" i="1" dirty="0" smtClean="0">
              <a:latin typeface="Avenir LT Std 35 Light" pitchFamily="34" charset="0"/>
            </a:rPr>
            <a:t>insulation</a:t>
          </a:r>
          <a:r>
            <a:rPr lang="en-US" sz="1600" dirty="0" smtClean="0">
              <a:latin typeface="Avenir LT Std 35 Light" pitchFamily="34" charset="0"/>
            </a:rPr>
            <a:t>, stray wire strands or braided shielding.</a:t>
          </a:r>
          <a:endParaRPr lang="en-US" sz="1600" dirty="0">
            <a:latin typeface="Avenir LT Std 35 Light" pitchFamily="34" charset="0"/>
          </a:endParaRPr>
        </a:p>
      </dgm:t>
    </dgm:pt>
    <dgm:pt modelId="{FFBD7047-9860-40D5-91D7-3EC39D6B07EB}" type="parTrans" cxnId="{521A349A-4075-4B68-A67E-151DA4AD14F0}">
      <dgm:prSet/>
      <dgm:spPr/>
      <dgm:t>
        <a:bodyPr/>
        <a:lstStyle/>
        <a:p>
          <a:endParaRPr lang="en-US" sz="1600">
            <a:latin typeface="Avenir LT Std 35 Light" pitchFamily="34" charset="0"/>
          </a:endParaRPr>
        </a:p>
      </dgm:t>
    </dgm:pt>
    <dgm:pt modelId="{97D4D3E3-B7C3-4DF2-93D4-9AFDD5EB1ADD}" type="sibTrans" cxnId="{521A349A-4075-4B68-A67E-151DA4AD14F0}">
      <dgm:prSet/>
      <dgm:spPr/>
      <dgm:t>
        <a:bodyPr/>
        <a:lstStyle/>
        <a:p>
          <a:endParaRPr lang="en-US" sz="1600">
            <a:latin typeface="Avenir LT Std 35 Light" pitchFamily="34" charset="0"/>
          </a:endParaRPr>
        </a:p>
      </dgm:t>
    </dgm:pt>
    <dgm:pt modelId="{58BA8659-6E9A-43C9-A2D8-501D61E2927D}">
      <dgm:prSet custT="1"/>
      <dgm:spPr>
        <a:solidFill>
          <a:srgbClr val="1C2A58"/>
        </a:solidFill>
      </dgm:spPr>
      <dgm:t>
        <a:bodyPr/>
        <a:lstStyle/>
        <a:p>
          <a:pPr rtl="0"/>
          <a:r>
            <a:rPr lang="en-US" sz="1600" dirty="0" smtClean="0">
              <a:latin typeface="Avenir LT Std 35 Light" pitchFamily="34" charset="0"/>
            </a:rPr>
            <a:t>Conductive or corrosive contaminants around the conductors.</a:t>
          </a:r>
          <a:endParaRPr lang="en-US" sz="1600" dirty="0">
            <a:latin typeface="Avenir LT Std 35 Light" pitchFamily="34" charset="0"/>
          </a:endParaRPr>
        </a:p>
      </dgm:t>
    </dgm:pt>
    <dgm:pt modelId="{2AD1A950-283A-4E2F-8488-FA3F59042885}" type="parTrans" cxnId="{CB7AB3F8-23B7-449C-80CE-EEE325C367AA}">
      <dgm:prSet/>
      <dgm:spPr/>
      <dgm:t>
        <a:bodyPr/>
        <a:lstStyle/>
        <a:p>
          <a:endParaRPr lang="en-US" sz="1600">
            <a:latin typeface="Avenir LT Std 35 Light" pitchFamily="34" charset="0"/>
          </a:endParaRPr>
        </a:p>
      </dgm:t>
    </dgm:pt>
    <dgm:pt modelId="{64DA922B-F863-4D8B-B3A2-0DDEC445194E}" type="sibTrans" cxnId="{CB7AB3F8-23B7-449C-80CE-EEE325C367AA}">
      <dgm:prSet/>
      <dgm:spPr/>
      <dgm:t>
        <a:bodyPr/>
        <a:lstStyle/>
        <a:p>
          <a:endParaRPr lang="en-US" sz="1600">
            <a:latin typeface="Avenir LT Std 35 Light" pitchFamily="34" charset="0"/>
          </a:endParaRPr>
        </a:p>
      </dgm:t>
    </dgm:pt>
    <dgm:pt modelId="{CCD0430E-42E2-4BE6-A809-9FCDDCE1E3D5}">
      <dgm:prSet custT="1"/>
      <dgm:spPr>
        <a:solidFill>
          <a:srgbClr val="1C2A58"/>
        </a:solidFill>
      </dgm:spPr>
      <dgm:t>
        <a:bodyPr/>
        <a:lstStyle/>
        <a:p>
          <a:pPr rtl="0"/>
          <a:r>
            <a:rPr lang="en-US" sz="1600" dirty="0" smtClean="0">
              <a:latin typeface="Avenir LT Std 35 Light" pitchFamily="34" charset="0"/>
            </a:rPr>
            <a:t>Terminal </a:t>
          </a:r>
          <a:r>
            <a:rPr lang="en-US" sz="1600" i="1" dirty="0" smtClean="0">
              <a:latin typeface="Avenir LT Std 35 Light" pitchFamily="34" charset="0"/>
            </a:rPr>
            <a:t>spacing</a:t>
          </a:r>
          <a:r>
            <a:rPr lang="en-US" sz="1600" dirty="0" smtClean="0">
              <a:latin typeface="Avenir LT Std 35 Light" pitchFamily="34" charset="0"/>
            </a:rPr>
            <a:t> problems and tolerance errors in cables. </a:t>
          </a:r>
          <a:endParaRPr lang="en-US" sz="1600" dirty="0">
            <a:latin typeface="Avenir LT Std 35 Light" pitchFamily="34" charset="0"/>
          </a:endParaRPr>
        </a:p>
      </dgm:t>
    </dgm:pt>
    <dgm:pt modelId="{C13D8417-473D-4D88-A82C-0227F8EDEBA1}" type="parTrans" cxnId="{AFFF6431-78EA-4E86-A607-ED7AD6BE32CD}">
      <dgm:prSet/>
      <dgm:spPr/>
      <dgm:t>
        <a:bodyPr/>
        <a:lstStyle/>
        <a:p>
          <a:endParaRPr lang="en-US" sz="1600">
            <a:latin typeface="Avenir LT Std 35 Light" pitchFamily="34" charset="0"/>
          </a:endParaRPr>
        </a:p>
      </dgm:t>
    </dgm:pt>
    <dgm:pt modelId="{C072AF45-3F0D-4AA5-95DF-D6A32A263F35}" type="sibTrans" cxnId="{AFFF6431-78EA-4E86-A607-ED7AD6BE32CD}">
      <dgm:prSet/>
      <dgm:spPr/>
      <dgm:t>
        <a:bodyPr/>
        <a:lstStyle/>
        <a:p>
          <a:endParaRPr lang="en-US" sz="1600">
            <a:latin typeface="Avenir LT Std 35 Light" pitchFamily="34" charset="0"/>
          </a:endParaRPr>
        </a:p>
      </dgm:t>
    </dgm:pt>
    <dgm:pt modelId="{56867D9C-44EF-4568-8C1C-BD84F1C6A337}">
      <dgm:prSet custT="1"/>
      <dgm:spPr>
        <a:solidFill>
          <a:srgbClr val="1C2A58"/>
        </a:solidFill>
      </dgm:spPr>
      <dgm:t>
        <a:bodyPr/>
        <a:lstStyle/>
        <a:p>
          <a:pPr rtl="0"/>
          <a:r>
            <a:rPr lang="en-US" sz="1600" dirty="0" smtClean="0">
              <a:latin typeface="Avenir LT Std 35 Light" pitchFamily="34" charset="0"/>
            </a:rPr>
            <a:t>Inadequate </a:t>
          </a:r>
          <a:r>
            <a:rPr lang="en-US" sz="1600" i="1" dirty="0" err="1" smtClean="0">
              <a:latin typeface="Avenir LT Std 35 Light" pitchFamily="34" charset="0"/>
            </a:rPr>
            <a:t>creepage</a:t>
          </a:r>
          <a:r>
            <a:rPr lang="en-US" sz="1600" dirty="0" smtClean="0">
              <a:latin typeface="Avenir LT Std 35 Light" pitchFamily="34" charset="0"/>
            </a:rPr>
            <a:t> and </a:t>
          </a:r>
          <a:r>
            <a:rPr lang="en-US" sz="1600" i="1" dirty="0" smtClean="0">
              <a:latin typeface="Avenir LT Std 35 Light" pitchFamily="34" charset="0"/>
            </a:rPr>
            <a:t>clearance</a:t>
          </a:r>
          <a:r>
            <a:rPr lang="en-US" sz="1600" dirty="0" smtClean="0">
              <a:latin typeface="Avenir LT Std 35 Light" pitchFamily="34" charset="0"/>
            </a:rPr>
            <a:t> distances introduced during the manufacturing process.</a:t>
          </a:r>
          <a:endParaRPr lang="en-US" sz="1600" dirty="0">
            <a:latin typeface="Avenir LT Std 35 Light" pitchFamily="34" charset="0"/>
          </a:endParaRPr>
        </a:p>
      </dgm:t>
    </dgm:pt>
    <dgm:pt modelId="{F3CC0B47-B9CB-4361-82A0-10F0A42521BE}" type="parTrans" cxnId="{CCE9A3E6-E024-45DA-86F9-C5389FC7BEE4}">
      <dgm:prSet/>
      <dgm:spPr/>
      <dgm:t>
        <a:bodyPr/>
        <a:lstStyle/>
        <a:p>
          <a:endParaRPr lang="en-US" sz="1600">
            <a:latin typeface="Avenir LT Std 35 Light" pitchFamily="34" charset="0"/>
          </a:endParaRPr>
        </a:p>
      </dgm:t>
    </dgm:pt>
    <dgm:pt modelId="{C4F1BF2B-A92C-4224-9869-9E1901CAFEB7}" type="sibTrans" cxnId="{CCE9A3E6-E024-45DA-86F9-C5389FC7BEE4}">
      <dgm:prSet/>
      <dgm:spPr/>
      <dgm:t>
        <a:bodyPr/>
        <a:lstStyle/>
        <a:p>
          <a:endParaRPr lang="en-US" sz="1600">
            <a:latin typeface="Avenir LT Std 35 Light" pitchFamily="34" charset="0"/>
          </a:endParaRPr>
        </a:p>
      </dgm:t>
    </dgm:pt>
    <dgm:pt modelId="{D69B5ED6-E7F2-481A-A7FA-648C081E574F}" type="pres">
      <dgm:prSet presAssocID="{63F7816B-EB8E-48BD-A8A3-8E650DE4FA94}" presName="linear" presStyleCnt="0">
        <dgm:presLayoutVars>
          <dgm:animLvl val="lvl"/>
          <dgm:resizeHandles val="exact"/>
        </dgm:presLayoutVars>
      </dgm:prSet>
      <dgm:spPr/>
      <dgm:t>
        <a:bodyPr/>
        <a:lstStyle/>
        <a:p>
          <a:endParaRPr lang="en-US"/>
        </a:p>
      </dgm:t>
    </dgm:pt>
    <dgm:pt modelId="{59C54A23-2AF5-4FB4-84A5-55BD5A6D94A8}" type="pres">
      <dgm:prSet presAssocID="{384E8BEE-A130-435B-B0A6-BC63B405FEB6}" presName="parentText" presStyleLbl="node1" presStyleIdx="0" presStyleCnt="5">
        <dgm:presLayoutVars>
          <dgm:chMax val="0"/>
          <dgm:bulletEnabled val="1"/>
        </dgm:presLayoutVars>
      </dgm:prSet>
      <dgm:spPr/>
      <dgm:t>
        <a:bodyPr/>
        <a:lstStyle/>
        <a:p>
          <a:endParaRPr lang="en-US"/>
        </a:p>
      </dgm:t>
    </dgm:pt>
    <dgm:pt modelId="{9785BB63-8E1E-4B88-8CB3-CD9CC8C6096F}" type="pres">
      <dgm:prSet presAssocID="{AB2E68CD-546B-4820-BA2D-8F0AB96D0F24}" presName="spacer" presStyleCnt="0"/>
      <dgm:spPr/>
    </dgm:pt>
    <dgm:pt modelId="{57B6CEDD-28F6-4119-A577-BFE3C7C2C99D}" type="pres">
      <dgm:prSet presAssocID="{E4B89EF3-2D9F-4EE5-A7C6-58B937A35AD4}" presName="parentText" presStyleLbl="node1" presStyleIdx="1" presStyleCnt="5" custLinFactNeighborX="5201" custLinFactNeighborY="26051">
        <dgm:presLayoutVars>
          <dgm:chMax val="0"/>
          <dgm:bulletEnabled val="1"/>
        </dgm:presLayoutVars>
      </dgm:prSet>
      <dgm:spPr/>
      <dgm:t>
        <a:bodyPr/>
        <a:lstStyle/>
        <a:p>
          <a:endParaRPr lang="en-US"/>
        </a:p>
      </dgm:t>
    </dgm:pt>
    <dgm:pt modelId="{9E7E924A-BC72-49B9-8449-9B4C771AA71C}" type="pres">
      <dgm:prSet presAssocID="{97D4D3E3-B7C3-4DF2-93D4-9AFDD5EB1ADD}" presName="spacer" presStyleCnt="0"/>
      <dgm:spPr/>
    </dgm:pt>
    <dgm:pt modelId="{B2C0445C-CB1C-4327-85B9-22E6703CFB63}" type="pres">
      <dgm:prSet presAssocID="{58BA8659-6E9A-43C9-A2D8-501D61E2927D}" presName="parentText" presStyleLbl="node1" presStyleIdx="2" presStyleCnt="5">
        <dgm:presLayoutVars>
          <dgm:chMax val="0"/>
          <dgm:bulletEnabled val="1"/>
        </dgm:presLayoutVars>
      </dgm:prSet>
      <dgm:spPr/>
      <dgm:t>
        <a:bodyPr/>
        <a:lstStyle/>
        <a:p>
          <a:endParaRPr lang="en-US"/>
        </a:p>
      </dgm:t>
    </dgm:pt>
    <dgm:pt modelId="{99601324-31F2-40E8-9702-D73DCB5A8C33}" type="pres">
      <dgm:prSet presAssocID="{64DA922B-F863-4D8B-B3A2-0DDEC445194E}" presName="spacer" presStyleCnt="0"/>
      <dgm:spPr/>
    </dgm:pt>
    <dgm:pt modelId="{1EFB168D-7F57-41E4-BE35-FC2762309A5B}" type="pres">
      <dgm:prSet presAssocID="{CCD0430E-42E2-4BE6-A809-9FCDDCE1E3D5}" presName="parentText" presStyleLbl="node1" presStyleIdx="3" presStyleCnt="5">
        <dgm:presLayoutVars>
          <dgm:chMax val="0"/>
          <dgm:bulletEnabled val="1"/>
        </dgm:presLayoutVars>
      </dgm:prSet>
      <dgm:spPr/>
      <dgm:t>
        <a:bodyPr/>
        <a:lstStyle/>
        <a:p>
          <a:endParaRPr lang="en-US"/>
        </a:p>
      </dgm:t>
    </dgm:pt>
    <dgm:pt modelId="{BBD4AE44-CE10-49BE-8939-1D05317C937C}" type="pres">
      <dgm:prSet presAssocID="{C072AF45-3F0D-4AA5-95DF-D6A32A263F35}" presName="spacer" presStyleCnt="0"/>
      <dgm:spPr/>
    </dgm:pt>
    <dgm:pt modelId="{CBF223A6-5C32-43D0-BC62-C3C50F06E305}" type="pres">
      <dgm:prSet presAssocID="{56867D9C-44EF-4568-8C1C-BD84F1C6A337}" presName="parentText" presStyleLbl="node1" presStyleIdx="4" presStyleCnt="5">
        <dgm:presLayoutVars>
          <dgm:chMax val="0"/>
          <dgm:bulletEnabled val="1"/>
        </dgm:presLayoutVars>
      </dgm:prSet>
      <dgm:spPr/>
      <dgm:t>
        <a:bodyPr/>
        <a:lstStyle/>
        <a:p>
          <a:endParaRPr lang="en-US"/>
        </a:p>
      </dgm:t>
    </dgm:pt>
  </dgm:ptLst>
  <dgm:cxnLst>
    <dgm:cxn modelId="{4F3E89AE-87C2-4563-A110-D4BF916B7864}" type="presOf" srcId="{CCD0430E-42E2-4BE6-A809-9FCDDCE1E3D5}" destId="{1EFB168D-7F57-41E4-BE35-FC2762309A5B}" srcOrd="0" destOrd="0" presId="urn:microsoft.com/office/officeart/2005/8/layout/vList2"/>
    <dgm:cxn modelId="{FD81837A-46DE-43F5-AE22-E80E01DFB5A6}" type="presOf" srcId="{58BA8659-6E9A-43C9-A2D8-501D61E2927D}" destId="{B2C0445C-CB1C-4327-85B9-22E6703CFB63}" srcOrd="0" destOrd="0" presId="urn:microsoft.com/office/officeart/2005/8/layout/vList2"/>
    <dgm:cxn modelId="{AFB29FE9-0924-485C-8C6C-52A3BE7361AF}" srcId="{63F7816B-EB8E-48BD-A8A3-8E650DE4FA94}" destId="{384E8BEE-A130-435B-B0A6-BC63B405FEB6}" srcOrd="0" destOrd="0" parTransId="{D8DDFB62-B6CA-43AF-85D8-ED0E0B2AE5F7}" sibTransId="{AB2E68CD-546B-4820-BA2D-8F0AB96D0F24}"/>
    <dgm:cxn modelId="{B92F64A8-F912-4CD9-ACDD-FE56CFA29F5D}" type="presOf" srcId="{63F7816B-EB8E-48BD-A8A3-8E650DE4FA94}" destId="{D69B5ED6-E7F2-481A-A7FA-648C081E574F}" srcOrd="0" destOrd="0" presId="urn:microsoft.com/office/officeart/2005/8/layout/vList2"/>
    <dgm:cxn modelId="{E4256E23-DAF6-4E2E-89B6-AACF58658D1B}" type="presOf" srcId="{56867D9C-44EF-4568-8C1C-BD84F1C6A337}" destId="{CBF223A6-5C32-43D0-BC62-C3C50F06E305}" srcOrd="0" destOrd="0" presId="urn:microsoft.com/office/officeart/2005/8/layout/vList2"/>
    <dgm:cxn modelId="{CB7AB3F8-23B7-449C-80CE-EEE325C367AA}" srcId="{63F7816B-EB8E-48BD-A8A3-8E650DE4FA94}" destId="{58BA8659-6E9A-43C9-A2D8-501D61E2927D}" srcOrd="2" destOrd="0" parTransId="{2AD1A950-283A-4E2F-8488-FA3F59042885}" sibTransId="{64DA922B-F863-4D8B-B3A2-0DDEC445194E}"/>
    <dgm:cxn modelId="{AFFF6431-78EA-4E86-A607-ED7AD6BE32CD}" srcId="{63F7816B-EB8E-48BD-A8A3-8E650DE4FA94}" destId="{CCD0430E-42E2-4BE6-A809-9FCDDCE1E3D5}" srcOrd="3" destOrd="0" parTransId="{C13D8417-473D-4D88-A82C-0227F8EDEBA1}" sibTransId="{C072AF45-3F0D-4AA5-95DF-D6A32A263F35}"/>
    <dgm:cxn modelId="{5687F1DB-D8B7-46F5-9CF8-EE8638874973}" type="presOf" srcId="{E4B89EF3-2D9F-4EE5-A7C6-58B937A35AD4}" destId="{57B6CEDD-28F6-4119-A577-BFE3C7C2C99D}" srcOrd="0" destOrd="0" presId="urn:microsoft.com/office/officeart/2005/8/layout/vList2"/>
    <dgm:cxn modelId="{CCE9A3E6-E024-45DA-86F9-C5389FC7BEE4}" srcId="{63F7816B-EB8E-48BD-A8A3-8E650DE4FA94}" destId="{56867D9C-44EF-4568-8C1C-BD84F1C6A337}" srcOrd="4" destOrd="0" parTransId="{F3CC0B47-B9CB-4361-82A0-10F0A42521BE}" sibTransId="{C4F1BF2B-A92C-4224-9869-9E1901CAFEB7}"/>
    <dgm:cxn modelId="{E95EB916-DA34-421E-8AE3-BE2F0F633446}" type="presOf" srcId="{384E8BEE-A130-435B-B0A6-BC63B405FEB6}" destId="{59C54A23-2AF5-4FB4-84A5-55BD5A6D94A8}" srcOrd="0" destOrd="0" presId="urn:microsoft.com/office/officeart/2005/8/layout/vList2"/>
    <dgm:cxn modelId="{521A349A-4075-4B68-A67E-151DA4AD14F0}" srcId="{63F7816B-EB8E-48BD-A8A3-8E650DE4FA94}" destId="{E4B89EF3-2D9F-4EE5-A7C6-58B937A35AD4}" srcOrd="1" destOrd="0" parTransId="{FFBD7047-9860-40D5-91D7-3EC39D6B07EB}" sibTransId="{97D4D3E3-B7C3-4DF2-93D4-9AFDD5EB1ADD}"/>
    <dgm:cxn modelId="{6A242FA6-BB59-456F-AA4D-616386ECEAD6}" type="presParOf" srcId="{D69B5ED6-E7F2-481A-A7FA-648C081E574F}" destId="{59C54A23-2AF5-4FB4-84A5-55BD5A6D94A8}" srcOrd="0" destOrd="0" presId="urn:microsoft.com/office/officeart/2005/8/layout/vList2"/>
    <dgm:cxn modelId="{8667F97E-252E-4F61-BA15-B18EC3E268C7}" type="presParOf" srcId="{D69B5ED6-E7F2-481A-A7FA-648C081E574F}" destId="{9785BB63-8E1E-4B88-8CB3-CD9CC8C6096F}" srcOrd="1" destOrd="0" presId="urn:microsoft.com/office/officeart/2005/8/layout/vList2"/>
    <dgm:cxn modelId="{2C88652F-2502-4AE1-99F4-AAED25194083}" type="presParOf" srcId="{D69B5ED6-E7F2-481A-A7FA-648C081E574F}" destId="{57B6CEDD-28F6-4119-A577-BFE3C7C2C99D}" srcOrd="2" destOrd="0" presId="urn:microsoft.com/office/officeart/2005/8/layout/vList2"/>
    <dgm:cxn modelId="{2C3BBB86-6D7D-4234-B810-F75AD38CC8AD}" type="presParOf" srcId="{D69B5ED6-E7F2-481A-A7FA-648C081E574F}" destId="{9E7E924A-BC72-49B9-8449-9B4C771AA71C}" srcOrd="3" destOrd="0" presId="urn:microsoft.com/office/officeart/2005/8/layout/vList2"/>
    <dgm:cxn modelId="{7118E534-CBF6-41B3-99EB-05FC821212B7}" type="presParOf" srcId="{D69B5ED6-E7F2-481A-A7FA-648C081E574F}" destId="{B2C0445C-CB1C-4327-85B9-22E6703CFB63}" srcOrd="4" destOrd="0" presId="urn:microsoft.com/office/officeart/2005/8/layout/vList2"/>
    <dgm:cxn modelId="{0873DA71-CA80-4C28-8AAF-C942780BC8CC}" type="presParOf" srcId="{D69B5ED6-E7F2-481A-A7FA-648C081E574F}" destId="{99601324-31F2-40E8-9702-D73DCB5A8C33}" srcOrd="5" destOrd="0" presId="urn:microsoft.com/office/officeart/2005/8/layout/vList2"/>
    <dgm:cxn modelId="{4D9A7DBC-AC00-46D7-8291-74D4CFE52711}" type="presParOf" srcId="{D69B5ED6-E7F2-481A-A7FA-648C081E574F}" destId="{1EFB168D-7F57-41E4-BE35-FC2762309A5B}" srcOrd="6" destOrd="0" presId="urn:microsoft.com/office/officeart/2005/8/layout/vList2"/>
    <dgm:cxn modelId="{45962F06-46E6-4CEF-B794-B3EF15FA6E6C}" type="presParOf" srcId="{D69B5ED6-E7F2-481A-A7FA-648C081E574F}" destId="{BBD4AE44-CE10-49BE-8939-1D05317C937C}" srcOrd="7" destOrd="0" presId="urn:microsoft.com/office/officeart/2005/8/layout/vList2"/>
    <dgm:cxn modelId="{2E0174D6-FC05-4199-924E-4CA3A4DC6160}" type="presParOf" srcId="{D69B5ED6-E7F2-481A-A7FA-648C081E574F}" destId="{CBF223A6-5C32-43D0-BC62-C3C50F06E305}"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DD4133-719F-4D1C-8980-FC118BC46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300E2E-E0F5-41A1-8FE5-BA5CB1C88DC7}">
      <dgm:prSet custT="1"/>
      <dgm:spPr>
        <a:solidFill>
          <a:srgbClr val="1C2A58"/>
        </a:solidFill>
      </dgm:spPr>
      <dgm:t>
        <a:bodyPr/>
        <a:lstStyle/>
        <a:p>
          <a:pPr rtl="0"/>
          <a:r>
            <a:rPr lang="en-US" sz="1600" dirty="0" smtClean="0">
              <a:latin typeface="Avenir LT Std 35 Light" pitchFamily="34" charset="0"/>
            </a:rPr>
            <a:t>The </a:t>
          </a:r>
          <a:r>
            <a:rPr lang="en-US" sz="1600" b="1" i="1" dirty="0" smtClean="0">
              <a:latin typeface="Avenir LT Std 35 Light" pitchFamily="34" charset="0"/>
            </a:rPr>
            <a:t>production-line</a:t>
          </a:r>
          <a:r>
            <a:rPr lang="en-US" sz="1600" dirty="0" smtClean="0">
              <a:latin typeface="Avenir LT Std 35 Light" pitchFamily="34" charset="0"/>
            </a:rPr>
            <a:t> </a:t>
          </a:r>
          <a:r>
            <a:rPr lang="en-US" sz="1600" dirty="0" err="1" smtClean="0">
              <a:latin typeface="Avenir LT Std 35 Light" pitchFamily="34" charset="0"/>
            </a:rPr>
            <a:t>hipot</a:t>
          </a:r>
          <a:r>
            <a:rPr lang="en-US" sz="1600" dirty="0" smtClean="0">
              <a:latin typeface="Avenir LT Std 35 Light" pitchFamily="34" charset="0"/>
            </a:rPr>
            <a:t> test is used to determine whether the construction of a production unit is about the same as the construction of the unit that was subjected to type testing. </a:t>
          </a:r>
          <a:endParaRPr lang="en-US" sz="1600" dirty="0">
            <a:latin typeface="Avenir LT Std 35 Light" pitchFamily="34" charset="0"/>
          </a:endParaRPr>
        </a:p>
      </dgm:t>
    </dgm:pt>
    <dgm:pt modelId="{8A9F46A4-0EFD-493B-B163-BD802F919375}" type="parTrans" cxnId="{44C9992B-F1CF-430E-B089-4A5574104F2B}">
      <dgm:prSet/>
      <dgm:spPr/>
      <dgm:t>
        <a:bodyPr/>
        <a:lstStyle/>
        <a:p>
          <a:endParaRPr lang="en-US"/>
        </a:p>
      </dgm:t>
    </dgm:pt>
    <dgm:pt modelId="{E6E6F7A5-E2C4-4510-BA19-B64CF711DC95}" type="sibTrans" cxnId="{44C9992B-F1CF-430E-B089-4A5574104F2B}">
      <dgm:prSet/>
      <dgm:spPr/>
      <dgm:t>
        <a:bodyPr/>
        <a:lstStyle/>
        <a:p>
          <a:endParaRPr lang="en-US"/>
        </a:p>
      </dgm:t>
    </dgm:pt>
    <dgm:pt modelId="{7994528D-D924-4F95-B7B1-23B1EBB36A35}">
      <dgm:prSet custT="1"/>
      <dgm:spPr>
        <a:solidFill>
          <a:srgbClr val="1C2A58"/>
        </a:solidFill>
      </dgm:spPr>
      <dgm:t>
        <a:bodyPr/>
        <a:lstStyle/>
        <a:p>
          <a:pPr rtl="0"/>
          <a:r>
            <a:rPr lang="en-US" sz="1600" dirty="0" smtClean="0">
              <a:latin typeface="Avenir LT Std 35 Light" pitchFamily="34" charset="0"/>
            </a:rPr>
            <a:t>Some of the process failures that can be detected by a production-line </a:t>
          </a:r>
          <a:r>
            <a:rPr lang="en-US" sz="1600" dirty="0" err="1" smtClean="0">
              <a:latin typeface="Avenir LT Std 35 Light" pitchFamily="34" charset="0"/>
            </a:rPr>
            <a:t>hipot</a:t>
          </a:r>
          <a:r>
            <a:rPr lang="en-US" sz="1600" dirty="0" smtClean="0">
              <a:latin typeface="Avenir LT Std 35 Light" pitchFamily="34" charset="0"/>
            </a:rPr>
            <a:t> test include, for example, a transformer wound in such a way that </a:t>
          </a:r>
          <a:r>
            <a:rPr lang="en-US" sz="1600" dirty="0" err="1" smtClean="0">
              <a:latin typeface="Avenir LT Std 35 Light" pitchFamily="34" charset="0"/>
            </a:rPr>
            <a:t>creepage</a:t>
          </a:r>
          <a:r>
            <a:rPr lang="en-US" sz="1600" dirty="0" smtClean="0">
              <a:latin typeface="Avenir LT Std 35 Light" pitchFamily="34" charset="0"/>
            </a:rPr>
            <a:t> and clearance have been reduced.</a:t>
          </a:r>
          <a:endParaRPr lang="en-US" sz="1600" dirty="0">
            <a:latin typeface="Avenir LT Std 35 Light" pitchFamily="34" charset="0"/>
          </a:endParaRPr>
        </a:p>
      </dgm:t>
    </dgm:pt>
    <dgm:pt modelId="{FB7763C8-E007-4B53-A5C8-E90B95267018}" type="parTrans" cxnId="{F2A65959-C0A9-4866-BE98-9F6BAFCC6937}">
      <dgm:prSet/>
      <dgm:spPr/>
      <dgm:t>
        <a:bodyPr/>
        <a:lstStyle/>
        <a:p>
          <a:endParaRPr lang="en-US"/>
        </a:p>
      </dgm:t>
    </dgm:pt>
    <dgm:pt modelId="{6E8FADE3-38F5-4960-8506-ED52F5B4C5B0}" type="sibTrans" cxnId="{F2A65959-C0A9-4866-BE98-9F6BAFCC6937}">
      <dgm:prSet/>
      <dgm:spPr/>
      <dgm:t>
        <a:bodyPr/>
        <a:lstStyle/>
        <a:p>
          <a:endParaRPr lang="en-US"/>
        </a:p>
      </dgm:t>
    </dgm:pt>
    <dgm:pt modelId="{36B43012-4D5B-4138-83EA-0F9C851D27F2}">
      <dgm:prSet custT="1"/>
      <dgm:spPr>
        <a:solidFill>
          <a:srgbClr val="1C2A58"/>
        </a:solidFill>
      </dgm:spPr>
      <dgm:t>
        <a:bodyPr/>
        <a:lstStyle/>
        <a:p>
          <a:pPr rtl="0"/>
          <a:r>
            <a:rPr lang="en-US" sz="1600" dirty="0" smtClean="0">
              <a:latin typeface="Avenir LT Std 35 Light" pitchFamily="34" charset="0"/>
            </a:rPr>
            <a:t>Such a failure could result from a new operator in the winding department.</a:t>
          </a:r>
          <a:br>
            <a:rPr lang="en-US" sz="1600" dirty="0" smtClean="0">
              <a:latin typeface="Avenir LT Std 35 Light" pitchFamily="34" charset="0"/>
            </a:rPr>
          </a:br>
          <a:endParaRPr lang="en-US" sz="1600" dirty="0">
            <a:latin typeface="Avenir LT Std 35 Light" pitchFamily="34" charset="0"/>
          </a:endParaRPr>
        </a:p>
      </dgm:t>
    </dgm:pt>
    <dgm:pt modelId="{EC424BF1-E328-4694-92C9-99C31AAC2C38}" type="parTrans" cxnId="{B46D82A7-4E60-4F0A-B0BC-91C681DD68C4}">
      <dgm:prSet/>
      <dgm:spPr/>
      <dgm:t>
        <a:bodyPr/>
        <a:lstStyle/>
        <a:p>
          <a:endParaRPr lang="en-US"/>
        </a:p>
      </dgm:t>
    </dgm:pt>
    <dgm:pt modelId="{AB920920-58C2-4D39-9182-A020D0113243}" type="sibTrans" cxnId="{B46D82A7-4E60-4F0A-B0BC-91C681DD68C4}">
      <dgm:prSet/>
      <dgm:spPr/>
      <dgm:t>
        <a:bodyPr/>
        <a:lstStyle/>
        <a:p>
          <a:endParaRPr lang="en-US"/>
        </a:p>
      </dgm:t>
    </dgm:pt>
    <dgm:pt modelId="{943A4EF7-65ED-48FB-9B6E-1A77773AC45B}" type="pres">
      <dgm:prSet presAssocID="{E2DD4133-719F-4D1C-8980-FC118BC46048}" presName="linear" presStyleCnt="0">
        <dgm:presLayoutVars>
          <dgm:animLvl val="lvl"/>
          <dgm:resizeHandles val="exact"/>
        </dgm:presLayoutVars>
      </dgm:prSet>
      <dgm:spPr/>
      <dgm:t>
        <a:bodyPr/>
        <a:lstStyle/>
        <a:p>
          <a:endParaRPr lang="en-US"/>
        </a:p>
      </dgm:t>
    </dgm:pt>
    <dgm:pt modelId="{CC01815E-1CE3-416D-BBBF-78EFAD7A53B2}" type="pres">
      <dgm:prSet presAssocID="{44300E2E-E0F5-41A1-8FE5-BA5CB1C88DC7}" presName="parentText" presStyleLbl="node1" presStyleIdx="0" presStyleCnt="3">
        <dgm:presLayoutVars>
          <dgm:chMax val="0"/>
          <dgm:bulletEnabled val="1"/>
        </dgm:presLayoutVars>
      </dgm:prSet>
      <dgm:spPr/>
      <dgm:t>
        <a:bodyPr/>
        <a:lstStyle/>
        <a:p>
          <a:endParaRPr lang="en-US"/>
        </a:p>
      </dgm:t>
    </dgm:pt>
    <dgm:pt modelId="{8565CAD7-38F2-4D77-B5AD-343A5722D62B}" type="pres">
      <dgm:prSet presAssocID="{E6E6F7A5-E2C4-4510-BA19-B64CF711DC95}" presName="spacer" presStyleCnt="0"/>
      <dgm:spPr/>
    </dgm:pt>
    <dgm:pt modelId="{46F656CC-31B5-431B-9690-B1FA29EBA3A3}" type="pres">
      <dgm:prSet presAssocID="{7994528D-D924-4F95-B7B1-23B1EBB36A35}" presName="parentText" presStyleLbl="node1" presStyleIdx="1" presStyleCnt="3">
        <dgm:presLayoutVars>
          <dgm:chMax val="0"/>
          <dgm:bulletEnabled val="1"/>
        </dgm:presLayoutVars>
      </dgm:prSet>
      <dgm:spPr/>
      <dgm:t>
        <a:bodyPr/>
        <a:lstStyle/>
        <a:p>
          <a:endParaRPr lang="en-US"/>
        </a:p>
      </dgm:t>
    </dgm:pt>
    <dgm:pt modelId="{B447983C-E661-4CCE-BF3C-0B6B1724F997}" type="pres">
      <dgm:prSet presAssocID="{6E8FADE3-38F5-4960-8506-ED52F5B4C5B0}" presName="spacer" presStyleCnt="0"/>
      <dgm:spPr/>
    </dgm:pt>
    <dgm:pt modelId="{FB397C10-857D-4802-AE3C-CC53E52F6F80}" type="pres">
      <dgm:prSet presAssocID="{36B43012-4D5B-4138-83EA-0F9C851D27F2}" presName="parentText" presStyleLbl="node1" presStyleIdx="2" presStyleCnt="3" custScaleY="75834">
        <dgm:presLayoutVars>
          <dgm:chMax val="0"/>
          <dgm:bulletEnabled val="1"/>
        </dgm:presLayoutVars>
      </dgm:prSet>
      <dgm:spPr/>
      <dgm:t>
        <a:bodyPr/>
        <a:lstStyle/>
        <a:p>
          <a:endParaRPr lang="en-US"/>
        </a:p>
      </dgm:t>
    </dgm:pt>
  </dgm:ptLst>
  <dgm:cxnLst>
    <dgm:cxn modelId="{51F71E8A-70C1-4299-A991-B48A97428967}" type="presOf" srcId="{E2DD4133-719F-4D1C-8980-FC118BC46048}" destId="{943A4EF7-65ED-48FB-9B6E-1A77773AC45B}" srcOrd="0" destOrd="0" presId="urn:microsoft.com/office/officeart/2005/8/layout/vList2"/>
    <dgm:cxn modelId="{B46D82A7-4E60-4F0A-B0BC-91C681DD68C4}" srcId="{E2DD4133-719F-4D1C-8980-FC118BC46048}" destId="{36B43012-4D5B-4138-83EA-0F9C851D27F2}" srcOrd="2" destOrd="0" parTransId="{EC424BF1-E328-4694-92C9-99C31AAC2C38}" sibTransId="{AB920920-58C2-4D39-9182-A020D0113243}"/>
    <dgm:cxn modelId="{F69803A7-F2E8-4755-B643-3C5A81405A39}" type="presOf" srcId="{44300E2E-E0F5-41A1-8FE5-BA5CB1C88DC7}" destId="{CC01815E-1CE3-416D-BBBF-78EFAD7A53B2}" srcOrd="0" destOrd="0" presId="urn:microsoft.com/office/officeart/2005/8/layout/vList2"/>
    <dgm:cxn modelId="{33564746-CE85-4D26-A1B1-133DBE6E69BA}" type="presOf" srcId="{36B43012-4D5B-4138-83EA-0F9C851D27F2}" destId="{FB397C10-857D-4802-AE3C-CC53E52F6F80}" srcOrd="0" destOrd="0" presId="urn:microsoft.com/office/officeart/2005/8/layout/vList2"/>
    <dgm:cxn modelId="{F2A65959-C0A9-4866-BE98-9F6BAFCC6937}" srcId="{E2DD4133-719F-4D1C-8980-FC118BC46048}" destId="{7994528D-D924-4F95-B7B1-23B1EBB36A35}" srcOrd="1" destOrd="0" parTransId="{FB7763C8-E007-4B53-A5C8-E90B95267018}" sibTransId="{6E8FADE3-38F5-4960-8506-ED52F5B4C5B0}"/>
    <dgm:cxn modelId="{44C9992B-F1CF-430E-B089-4A5574104F2B}" srcId="{E2DD4133-719F-4D1C-8980-FC118BC46048}" destId="{44300E2E-E0F5-41A1-8FE5-BA5CB1C88DC7}" srcOrd="0" destOrd="0" parTransId="{8A9F46A4-0EFD-493B-B163-BD802F919375}" sibTransId="{E6E6F7A5-E2C4-4510-BA19-B64CF711DC95}"/>
    <dgm:cxn modelId="{F7A736E0-D755-4EF7-8E81-0F57191082C7}" type="presOf" srcId="{7994528D-D924-4F95-B7B1-23B1EBB36A35}" destId="{46F656CC-31B5-431B-9690-B1FA29EBA3A3}" srcOrd="0" destOrd="0" presId="urn:microsoft.com/office/officeart/2005/8/layout/vList2"/>
    <dgm:cxn modelId="{C0B1145A-7D57-47F4-ADED-C45D4ADA94B8}" type="presParOf" srcId="{943A4EF7-65ED-48FB-9B6E-1A77773AC45B}" destId="{CC01815E-1CE3-416D-BBBF-78EFAD7A53B2}" srcOrd="0" destOrd="0" presId="urn:microsoft.com/office/officeart/2005/8/layout/vList2"/>
    <dgm:cxn modelId="{1E22383D-D645-4AD0-96C3-2A6605F2146A}" type="presParOf" srcId="{943A4EF7-65ED-48FB-9B6E-1A77773AC45B}" destId="{8565CAD7-38F2-4D77-B5AD-343A5722D62B}" srcOrd="1" destOrd="0" presId="urn:microsoft.com/office/officeart/2005/8/layout/vList2"/>
    <dgm:cxn modelId="{B4E9A2BE-2700-40E2-B076-7E266968B2E2}" type="presParOf" srcId="{943A4EF7-65ED-48FB-9B6E-1A77773AC45B}" destId="{46F656CC-31B5-431B-9690-B1FA29EBA3A3}" srcOrd="2" destOrd="0" presId="urn:microsoft.com/office/officeart/2005/8/layout/vList2"/>
    <dgm:cxn modelId="{ADD96159-B349-454F-844D-3759E5FE6F7B}" type="presParOf" srcId="{943A4EF7-65ED-48FB-9B6E-1A77773AC45B}" destId="{B447983C-E661-4CCE-BF3C-0B6B1724F997}" srcOrd="3" destOrd="0" presId="urn:microsoft.com/office/officeart/2005/8/layout/vList2"/>
    <dgm:cxn modelId="{E2943565-5853-418D-AEC2-E4AE48F36328}" type="presParOf" srcId="{943A4EF7-65ED-48FB-9B6E-1A77773AC45B}" destId="{FB397C10-857D-4802-AE3C-CC53E52F6F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D63779-514C-4B4D-8727-0F8DA9F491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7A4B89-13F3-4100-8AA7-721E10746485}">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best indication of a dielectric breakdown is a leakage current measurement significantly higher than the nominal current measurement.</a:t>
          </a:r>
          <a:endParaRPr lang="en-US" sz="1600" dirty="0">
            <a:solidFill>
              <a:schemeClr val="bg1"/>
            </a:solidFill>
            <a:latin typeface="Avenir LT Std 35 Light" charset="0"/>
            <a:ea typeface="Avenir LT Std 35 Light" charset="0"/>
            <a:cs typeface="Avenir LT Std 35 Light" charset="0"/>
          </a:endParaRPr>
        </a:p>
      </dgm:t>
    </dgm:pt>
    <dgm:pt modelId="{F9DC6FA7-298F-4BCD-A34B-05FCB4AF945A}" type="parTrans" cxnId="{17450DF6-C5B4-4608-B21D-A6454FDFDE40}">
      <dgm:prSet/>
      <dgm:spPr/>
      <dgm:t>
        <a:bodyPr/>
        <a:lstStyle/>
        <a:p>
          <a:endParaRPr lang="en-US"/>
        </a:p>
      </dgm:t>
    </dgm:pt>
    <dgm:pt modelId="{D7D9F29E-7505-4F65-81B4-F01406529E9E}" type="sibTrans" cxnId="{17450DF6-C5B4-4608-B21D-A6454FDFDE40}">
      <dgm:prSet/>
      <dgm:spPr/>
      <dgm:t>
        <a:bodyPr/>
        <a:lstStyle/>
        <a:p>
          <a:endParaRPr lang="en-US"/>
        </a:p>
      </dgm:t>
    </dgm:pt>
    <dgm:pt modelId="{35B25676-1482-421A-B61C-916BFCB3612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Test voltage, the product being tested and the capacitance of the product can all impact the total leakage current measurement.</a:t>
          </a:r>
          <a:endParaRPr lang="en-US" sz="1600" dirty="0">
            <a:solidFill>
              <a:schemeClr val="bg1"/>
            </a:solidFill>
            <a:latin typeface="Avenir LT Std 35 Light" charset="0"/>
            <a:ea typeface="Avenir LT Std 35 Light" charset="0"/>
            <a:cs typeface="Avenir LT Std 35 Light" charset="0"/>
          </a:endParaRPr>
        </a:p>
      </dgm:t>
    </dgm:pt>
    <dgm:pt modelId="{DC0EBE81-860F-4751-8699-D5498F2F76AA}" type="parTrans" cxnId="{9BCDE6D0-D726-4372-86FE-65BC32C31BB4}">
      <dgm:prSet/>
      <dgm:spPr/>
      <dgm:t>
        <a:bodyPr/>
        <a:lstStyle/>
        <a:p>
          <a:endParaRPr lang="en-US"/>
        </a:p>
      </dgm:t>
    </dgm:pt>
    <dgm:pt modelId="{13AB647C-7A23-42D8-8725-21AE87D98887}" type="sibTrans" cxnId="{9BCDE6D0-D726-4372-86FE-65BC32C31BB4}">
      <dgm:prSet/>
      <dgm:spPr/>
      <dgm:t>
        <a:bodyPr/>
        <a:lstStyle/>
        <a:p>
          <a:endParaRPr lang="en-US"/>
        </a:p>
      </dgm:t>
    </dgm:pt>
    <dgm:pt modelId="{7066EECC-6B80-48A0-B0B6-15D2E4749AA1}">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When we perform a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on a product, we can think of the product as a giant capacitor.</a:t>
          </a:r>
          <a:endParaRPr lang="en-US" sz="1600" dirty="0">
            <a:solidFill>
              <a:schemeClr val="bg1"/>
            </a:solidFill>
            <a:latin typeface="Avenir LT Std 35 Light" charset="0"/>
            <a:ea typeface="Avenir LT Std 35 Light" charset="0"/>
            <a:cs typeface="Avenir LT Std 35 Light" charset="0"/>
          </a:endParaRPr>
        </a:p>
      </dgm:t>
    </dgm:pt>
    <dgm:pt modelId="{E4A7BDA6-ED33-4671-BC71-4687E91252B9}" type="parTrans" cxnId="{D016D70D-6498-433D-8C5A-C5ECE64E3BEA}">
      <dgm:prSet/>
      <dgm:spPr/>
      <dgm:t>
        <a:bodyPr/>
        <a:lstStyle/>
        <a:p>
          <a:endParaRPr lang="en-US"/>
        </a:p>
      </dgm:t>
    </dgm:pt>
    <dgm:pt modelId="{A02DC364-1E29-4D61-870E-05CAB03BEEDD}" type="sibTrans" cxnId="{D016D70D-6498-433D-8C5A-C5ECE64E3BEA}">
      <dgm:prSet/>
      <dgm:spPr/>
      <dgm:t>
        <a:bodyPr/>
        <a:lstStyle/>
        <a:p>
          <a:endParaRPr lang="en-US"/>
        </a:p>
      </dgm:t>
    </dgm:pt>
    <dgm:pt modelId="{180A837D-4D11-4BDF-8E05-F81240BD2180}">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voltage is applied between the mains input and the chassis of the product which are separated by the insulation, which is just like a capacitor. </a:t>
          </a:r>
          <a:endParaRPr lang="en-US" sz="1600" dirty="0">
            <a:solidFill>
              <a:schemeClr val="bg1"/>
            </a:solidFill>
            <a:latin typeface="Avenir LT Std 35 Light" charset="0"/>
            <a:ea typeface="Avenir LT Std 35 Light" charset="0"/>
            <a:cs typeface="Avenir LT Std 35 Light" charset="0"/>
          </a:endParaRPr>
        </a:p>
      </dgm:t>
    </dgm:pt>
    <dgm:pt modelId="{655FE766-6970-4490-95C5-3E69FDA4051F}" type="parTrans" cxnId="{FDAD9C93-6621-41FD-9D40-202A98ADA93E}">
      <dgm:prSet/>
      <dgm:spPr/>
      <dgm:t>
        <a:bodyPr/>
        <a:lstStyle/>
        <a:p>
          <a:endParaRPr lang="en-US"/>
        </a:p>
      </dgm:t>
    </dgm:pt>
    <dgm:pt modelId="{D5FB7E4F-C4F7-480B-9689-5AC009AA0747}" type="sibTrans" cxnId="{FDAD9C93-6621-41FD-9D40-202A98ADA93E}">
      <dgm:prSet/>
      <dgm:spPr/>
      <dgm:t>
        <a:bodyPr/>
        <a:lstStyle/>
        <a:p>
          <a:endParaRPr lang="en-US"/>
        </a:p>
      </dgm:t>
    </dgm:pt>
    <dgm:pt modelId="{4A7DE367-40E7-4D82-86F8-72BF46DCAB82}" type="pres">
      <dgm:prSet presAssocID="{01D63779-514C-4B4D-8727-0F8DA9F49104}" presName="linear" presStyleCnt="0">
        <dgm:presLayoutVars>
          <dgm:animLvl val="lvl"/>
          <dgm:resizeHandles val="exact"/>
        </dgm:presLayoutVars>
      </dgm:prSet>
      <dgm:spPr/>
      <dgm:t>
        <a:bodyPr/>
        <a:lstStyle/>
        <a:p>
          <a:endParaRPr lang="en-US"/>
        </a:p>
      </dgm:t>
    </dgm:pt>
    <dgm:pt modelId="{D85A2EAE-F921-42A9-AC81-3405D31675B4}" type="pres">
      <dgm:prSet presAssocID="{A97A4B89-13F3-4100-8AA7-721E10746485}" presName="parentText" presStyleLbl="node1" presStyleIdx="0" presStyleCnt="4" custLinFactNeighborX="7216" custLinFactNeighborY="22409">
        <dgm:presLayoutVars>
          <dgm:chMax val="0"/>
          <dgm:bulletEnabled val="1"/>
        </dgm:presLayoutVars>
      </dgm:prSet>
      <dgm:spPr/>
      <dgm:t>
        <a:bodyPr/>
        <a:lstStyle/>
        <a:p>
          <a:endParaRPr lang="en-US"/>
        </a:p>
      </dgm:t>
    </dgm:pt>
    <dgm:pt modelId="{DE4600EE-6125-4051-8169-70B0579EF1DD}" type="pres">
      <dgm:prSet presAssocID="{D7D9F29E-7505-4F65-81B4-F01406529E9E}" presName="spacer" presStyleCnt="0"/>
      <dgm:spPr/>
    </dgm:pt>
    <dgm:pt modelId="{2225732B-C483-4BAC-95DC-A3B96439F1A3}" type="pres">
      <dgm:prSet presAssocID="{35B25676-1482-421A-B61C-916BFCB3612C}" presName="parentText" presStyleLbl="node1" presStyleIdx="1" presStyleCnt="4">
        <dgm:presLayoutVars>
          <dgm:chMax val="0"/>
          <dgm:bulletEnabled val="1"/>
        </dgm:presLayoutVars>
      </dgm:prSet>
      <dgm:spPr/>
      <dgm:t>
        <a:bodyPr/>
        <a:lstStyle/>
        <a:p>
          <a:endParaRPr lang="en-US"/>
        </a:p>
      </dgm:t>
    </dgm:pt>
    <dgm:pt modelId="{08EBA1D7-2D29-4F10-853E-B680AFC0F004}" type="pres">
      <dgm:prSet presAssocID="{13AB647C-7A23-42D8-8725-21AE87D98887}" presName="spacer" presStyleCnt="0"/>
      <dgm:spPr/>
    </dgm:pt>
    <dgm:pt modelId="{6D56C105-BF27-4117-B65A-2965BC18D42D}" type="pres">
      <dgm:prSet presAssocID="{7066EECC-6B80-48A0-B0B6-15D2E4749AA1}" presName="parentText" presStyleLbl="node1" presStyleIdx="2" presStyleCnt="4">
        <dgm:presLayoutVars>
          <dgm:chMax val="0"/>
          <dgm:bulletEnabled val="1"/>
        </dgm:presLayoutVars>
      </dgm:prSet>
      <dgm:spPr/>
      <dgm:t>
        <a:bodyPr/>
        <a:lstStyle/>
        <a:p>
          <a:endParaRPr lang="en-US"/>
        </a:p>
      </dgm:t>
    </dgm:pt>
    <dgm:pt modelId="{867D12AB-7FFB-4FB1-80B6-FC7F31866936}" type="pres">
      <dgm:prSet presAssocID="{A02DC364-1E29-4D61-870E-05CAB03BEEDD}" presName="spacer" presStyleCnt="0"/>
      <dgm:spPr/>
    </dgm:pt>
    <dgm:pt modelId="{90BEB4EB-4AC4-4CA5-A864-CFD596ABA5B6}" type="pres">
      <dgm:prSet presAssocID="{180A837D-4D11-4BDF-8E05-F81240BD2180}" presName="parentText" presStyleLbl="node1" presStyleIdx="3" presStyleCnt="4">
        <dgm:presLayoutVars>
          <dgm:chMax val="0"/>
          <dgm:bulletEnabled val="1"/>
        </dgm:presLayoutVars>
      </dgm:prSet>
      <dgm:spPr/>
      <dgm:t>
        <a:bodyPr/>
        <a:lstStyle/>
        <a:p>
          <a:endParaRPr lang="en-US"/>
        </a:p>
      </dgm:t>
    </dgm:pt>
  </dgm:ptLst>
  <dgm:cxnLst>
    <dgm:cxn modelId="{0EC94697-2D93-4DDD-B898-4E4CC8BA38FF}" type="presOf" srcId="{35B25676-1482-421A-B61C-916BFCB3612C}" destId="{2225732B-C483-4BAC-95DC-A3B96439F1A3}" srcOrd="0" destOrd="0" presId="urn:microsoft.com/office/officeart/2005/8/layout/vList2"/>
    <dgm:cxn modelId="{9BCDE6D0-D726-4372-86FE-65BC32C31BB4}" srcId="{01D63779-514C-4B4D-8727-0F8DA9F49104}" destId="{35B25676-1482-421A-B61C-916BFCB3612C}" srcOrd="1" destOrd="0" parTransId="{DC0EBE81-860F-4751-8699-D5498F2F76AA}" sibTransId="{13AB647C-7A23-42D8-8725-21AE87D98887}"/>
    <dgm:cxn modelId="{5B40B425-3ECC-4E4F-BA47-A25C50A439A8}" type="presOf" srcId="{180A837D-4D11-4BDF-8E05-F81240BD2180}" destId="{90BEB4EB-4AC4-4CA5-A864-CFD596ABA5B6}" srcOrd="0" destOrd="0" presId="urn:microsoft.com/office/officeart/2005/8/layout/vList2"/>
    <dgm:cxn modelId="{C8044262-EF98-4C8A-8DB9-B3F646411BD6}" type="presOf" srcId="{01D63779-514C-4B4D-8727-0F8DA9F49104}" destId="{4A7DE367-40E7-4D82-86F8-72BF46DCAB82}" srcOrd="0" destOrd="0" presId="urn:microsoft.com/office/officeart/2005/8/layout/vList2"/>
    <dgm:cxn modelId="{17450DF6-C5B4-4608-B21D-A6454FDFDE40}" srcId="{01D63779-514C-4B4D-8727-0F8DA9F49104}" destId="{A97A4B89-13F3-4100-8AA7-721E10746485}" srcOrd="0" destOrd="0" parTransId="{F9DC6FA7-298F-4BCD-A34B-05FCB4AF945A}" sibTransId="{D7D9F29E-7505-4F65-81B4-F01406529E9E}"/>
    <dgm:cxn modelId="{77616EE6-4806-411E-B7F6-7B7C7E284962}" type="presOf" srcId="{A97A4B89-13F3-4100-8AA7-721E10746485}" destId="{D85A2EAE-F921-42A9-AC81-3405D31675B4}" srcOrd="0" destOrd="0" presId="urn:microsoft.com/office/officeart/2005/8/layout/vList2"/>
    <dgm:cxn modelId="{55C28BA9-EBF7-444D-86E9-224669025F59}" type="presOf" srcId="{7066EECC-6B80-48A0-B0B6-15D2E4749AA1}" destId="{6D56C105-BF27-4117-B65A-2965BC18D42D}" srcOrd="0" destOrd="0" presId="urn:microsoft.com/office/officeart/2005/8/layout/vList2"/>
    <dgm:cxn modelId="{D016D70D-6498-433D-8C5A-C5ECE64E3BEA}" srcId="{01D63779-514C-4B4D-8727-0F8DA9F49104}" destId="{7066EECC-6B80-48A0-B0B6-15D2E4749AA1}" srcOrd="2" destOrd="0" parTransId="{E4A7BDA6-ED33-4671-BC71-4687E91252B9}" sibTransId="{A02DC364-1E29-4D61-870E-05CAB03BEEDD}"/>
    <dgm:cxn modelId="{FDAD9C93-6621-41FD-9D40-202A98ADA93E}" srcId="{01D63779-514C-4B4D-8727-0F8DA9F49104}" destId="{180A837D-4D11-4BDF-8E05-F81240BD2180}" srcOrd="3" destOrd="0" parTransId="{655FE766-6970-4490-95C5-3E69FDA4051F}" sibTransId="{D5FB7E4F-C4F7-480B-9689-5AC009AA0747}"/>
    <dgm:cxn modelId="{CD3FA908-645D-4376-8FBC-F9A85C44A2DC}" type="presParOf" srcId="{4A7DE367-40E7-4D82-86F8-72BF46DCAB82}" destId="{D85A2EAE-F921-42A9-AC81-3405D31675B4}" srcOrd="0" destOrd="0" presId="urn:microsoft.com/office/officeart/2005/8/layout/vList2"/>
    <dgm:cxn modelId="{FC609EB1-AC63-439F-AE9C-15D250DBA1D4}" type="presParOf" srcId="{4A7DE367-40E7-4D82-86F8-72BF46DCAB82}" destId="{DE4600EE-6125-4051-8169-70B0579EF1DD}" srcOrd="1" destOrd="0" presId="urn:microsoft.com/office/officeart/2005/8/layout/vList2"/>
    <dgm:cxn modelId="{D4E02739-4455-4065-BCFE-F578E22AC2E6}" type="presParOf" srcId="{4A7DE367-40E7-4D82-86F8-72BF46DCAB82}" destId="{2225732B-C483-4BAC-95DC-A3B96439F1A3}" srcOrd="2" destOrd="0" presId="urn:microsoft.com/office/officeart/2005/8/layout/vList2"/>
    <dgm:cxn modelId="{D01BD50E-0792-4263-922F-274BE6E056A7}" type="presParOf" srcId="{4A7DE367-40E7-4D82-86F8-72BF46DCAB82}" destId="{08EBA1D7-2D29-4F10-853E-B680AFC0F004}" srcOrd="3" destOrd="0" presId="urn:microsoft.com/office/officeart/2005/8/layout/vList2"/>
    <dgm:cxn modelId="{C4B1AE13-DD1D-4513-8A62-B5707693600C}" type="presParOf" srcId="{4A7DE367-40E7-4D82-86F8-72BF46DCAB82}" destId="{6D56C105-BF27-4117-B65A-2965BC18D42D}" srcOrd="4" destOrd="0" presId="urn:microsoft.com/office/officeart/2005/8/layout/vList2"/>
    <dgm:cxn modelId="{B5CB0275-8A4B-4698-925F-DD957B2D5DD5}" type="presParOf" srcId="{4A7DE367-40E7-4D82-86F8-72BF46DCAB82}" destId="{867D12AB-7FFB-4FB1-80B6-FC7F31866936}" srcOrd="5" destOrd="0" presId="urn:microsoft.com/office/officeart/2005/8/layout/vList2"/>
    <dgm:cxn modelId="{AE6BA9D5-EBC7-438D-A6AF-D12FABF8478E}" type="presParOf" srcId="{4A7DE367-40E7-4D82-86F8-72BF46DCAB82}" destId="{90BEB4EB-4AC4-4CA5-A864-CFD596ABA5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A9953-991A-9B4C-A497-974D6810EAFC}">
      <dsp:nvSpPr>
        <dsp:cNvPr id="0" name=""/>
        <dsp:cNvSpPr/>
      </dsp:nvSpPr>
      <dsp:spPr>
        <a:xfrm>
          <a:off x="339939" y="60"/>
          <a:ext cx="3600822" cy="1440328"/>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Avenir LT Std 85 Heavy" charset="0"/>
              <a:ea typeface="Avenir LT Std 85 Heavy" charset="0"/>
              <a:cs typeface="Avenir LT Std 85 Heavy" charset="0"/>
            </a:rPr>
            <a:t>Understanding the </a:t>
          </a: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a:t>
          </a:r>
          <a:endParaRPr lang="en-US" sz="1800" b="1" i="0" kern="1200" dirty="0">
            <a:solidFill>
              <a:schemeClr val="bg1"/>
            </a:solidFill>
            <a:latin typeface="Avenir LT Std 85 Heavy" charset="0"/>
            <a:ea typeface="Avenir LT Std 85 Heavy" charset="0"/>
            <a:cs typeface="Avenir LT Std 85 Heavy" charset="0"/>
          </a:endParaRPr>
        </a:p>
      </dsp:txBody>
      <dsp:txXfrm>
        <a:off x="410250" y="70371"/>
        <a:ext cx="3460200" cy="1299706"/>
      </dsp:txXfrm>
    </dsp:sp>
    <dsp:sp modelId="{60B5E812-CB95-3748-AE23-2C14EF13F612}">
      <dsp:nvSpPr>
        <dsp:cNvPr id="0" name=""/>
        <dsp:cNvSpPr/>
      </dsp:nvSpPr>
      <dsp:spPr>
        <a:xfrm>
          <a:off x="4169652" y="147593"/>
          <a:ext cx="2078748" cy="1195472"/>
        </a:xfrm>
        <a:prstGeom prst="roundRect">
          <a:avLst/>
        </a:prstGeom>
        <a:solidFill>
          <a:schemeClr val="bg1">
            <a:lumMod val="8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LT Std 35 Light" charset="0"/>
              <a:ea typeface="Avenir LT Std 35 Light" charset="0"/>
              <a:cs typeface="Avenir LT Std 35 Light" charset="0"/>
            </a:rPr>
            <a:t>What is </a:t>
          </a:r>
          <a:r>
            <a:rPr lang="en-US" sz="1400" kern="1200" dirty="0" err="1" smtClean="0">
              <a:latin typeface="Avenir LT Std 35 Light" charset="0"/>
              <a:ea typeface="Avenir LT Std 35 Light" charset="0"/>
              <a:cs typeface="Avenir LT Std 35 Light" charset="0"/>
            </a:rPr>
            <a:t>hipot</a:t>
          </a:r>
          <a:r>
            <a:rPr lang="en-US" sz="1400" kern="1200" dirty="0" smtClean="0">
              <a:latin typeface="Avenir LT Std 35 Light" charset="0"/>
              <a:ea typeface="Avenir LT Std 35 Light" charset="0"/>
              <a:cs typeface="Avenir LT Std 35 Light" charset="0"/>
            </a:rPr>
            <a:t> test?</a:t>
          </a:r>
          <a:endParaRPr lang="en-US" sz="1400" kern="1200" dirty="0">
            <a:latin typeface="Avenir LT Std 35 Light" charset="0"/>
            <a:ea typeface="Avenir LT Std 35 Light" charset="0"/>
            <a:cs typeface="Avenir LT Std 35 Light" charset="0"/>
          </a:endParaRPr>
        </a:p>
      </dsp:txBody>
      <dsp:txXfrm>
        <a:off x="4228010" y="205951"/>
        <a:ext cx="1962032" cy="1078756"/>
      </dsp:txXfrm>
    </dsp:sp>
    <dsp:sp modelId="{6F908007-AA7A-BF44-AC49-1D1EADDE664C}">
      <dsp:nvSpPr>
        <dsp:cNvPr id="0" name=""/>
        <dsp:cNvSpPr/>
      </dsp:nvSpPr>
      <dsp:spPr>
        <a:xfrm>
          <a:off x="6431033" y="147593"/>
          <a:ext cx="1646166" cy="1195472"/>
        </a:xfrm>
        <a:prstGeom prst="roundRect">
          <a:avLst/>
        </a:prstGeom>
        <a:solidFill>
          <a:schemeClr val="bg1">
            <a:lumMod val="8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LT Std 35 Light" charset="0"/>
              <a:ea typeface="Avenir LT Std 35 Light" charset="0"/>
              <a:cs typeface="Avenir LT Std 35 Light" charset="0"/>
            </a:rPr>
            <a:t>What is tested?</a:t>
          </a:r>
          <a:endParaRPr lang="en-US" sz="1400" kern="1200" dirty="0">
            <a:latin typeface="Avenir LT Std 35 Light" charset="0"/>
            <a:ea typeface="Avenir LT Std 35 Light" charset="0"/>
            <a:cs typeface="Avenir LT Std 35 Light" charset="0"/>
          </a:endParaRPr>
        </a:p>
      </dsp:txBody>
      <dsp:txXfrm>
        <a:off x="6489391" y="205951"/>
        <a:ext cx="1529450" cy="1078756"/>
      </dsp:txXfrm>
    </dsp:sp>
    <dsp:sp modelId="{CD093165-FE07-9A44-BE0D-6F75795E2EC3}">
      <dsp:nvSpPr>
        <dsp:cNvPr id="0" name=""/>
        <dsp:cNvSpPr/>
      </dsp:nvSpPr>
      <dsp:spPr>
        <a:xfrm>
          <a:off x="339939" y="1642035"/>
          <a:ext cx="3600822" cy="1440328"/>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Requirements </a:t>
          </a:r>
          <a:endParaRPr lang="en-US" sz="1800" b="1" i="0" kern="1200" dirty="0">
            <a:solidFill>
              <a:schemeClr val="bg1"/>
            </a:solidFill>
            <a:latin typeface="Avenir LT Std 85 Heavy" charset="0"/>
            <a:ea typeface="Avenir LT Std 85 Heavy" charset="0"/>
            <a:cs typeface="Avenir LT Std 85 Heavy" charset="0"/>
          </a:endParaRPr>
        </a:p>
      </dsp:txBody>
      <dsp:txXfrm>
        <a:off x="410250" y="1712346"/>
        <a:ext cx="3460200" cy="1299706"/>
      </dsp:txXfrm>
    </dsp:sp>
    <dsp:sp modelId="{DD12D56D-33E4-0042-AFA5-666617776E01}">
      <dsp:nvSpPr>
        <dsp:cNvPr id="0" name=""/>
        <dsp:cNvSpPr/>
      </dsp:nvSpPr>
      <dsp:spPr>
        <a:xfrm>
          <a:off x="4116921" y="1777577"/>
          <a:ext cx="2139478" cy="1195472"/>
        </a:xfrm>
        <a:prstGeom prst="roundRect">
          <a:avLst/>
        </a:prstGeom>
        <a:solidFill>
          <a:schemeClr val="bg1">
            <a:lumMod val="8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71450" lvl="1" indent="0" algn="ctr" defTabSz="711200">
            <a:lnSpc>
              <a:spcPct val="90000"/>
            </a:lnSpc>
            <a:spcBef>
              <a:spcPct val="0"/>
            </a:spcBef>
            <a:spcAft>
              <a:spcPct val="15000"/>
            </a:spcAft>
            <a:buNone/>
          </a:pPr>
          <a:r>
            <a:rPr lang="en-US" sz="1400" kern="1200" dirty="0" smtClean="0">
              <a:latin typeface="Avenir LT Std 35 Light" charset="0"/>
              <a:ea typeface="Avenir LT Std 35 Light" charset="0"/>
              <a:cs typeface="Avenir LT Std 35 Light" charset="0"/>
            </a:rPr>
            <a:t>Test Parameters</a:t>
          </a:r>
          <a:endParaRPr lang="en-US" sz="1400" b="0" kern="1200" dirty="0">
            <a:latin typeface="Avenir LT Std 35 Light" charset="0"/>
            <a:ea typeface="Avenir LT Std 35 Light" charset="0"/>
            <a:cs typeface="Avenir LT Std 35 Light" charset="0"/>
          </a:endParaRPr>
        </a:p>
      </dsp:txBody>
      <dsp:txXfrm>
        <a:off x="4175279" y="1835935"/>
        <a:ext cx="2022762" cy="1078756"/>
      </dsp:txXfrm>
    </dsp:sp>
    <dsp:sp modelId="{95B501AB-21BD-4F41-93E3-1B3E3F485A06}">
      <dsp:nvSpPr>
        <dsp:cNvPr id="0" name=""/>
        <dsp:cNvSpPr/>
      </dsp:nvSpPr>
      <dsp:spPr>
        <a:xfrm>
          <a:off x="339939" y="3284010"/>
          <a:ext cx="3600822" cy="1440328"/>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Considerations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and Failures</a:t>
          </a:r>
          <a:endParaRPr lang="en-US" sz="1800" b="1" i="0" kern="1200" dirty="0">
            <a:solidFill>
              <a:schemeClr val="bg1"/>
            </a:solidFill>
            <a:latin typeface="Avenir LT Std 85 Heavy" charset="0"/>
            <a:ea typeface="Avenir LT Std 85 Heavy" charset="0"/>
            <a:cs typeface="Avenir LT Std 85 Heavy" charset="0"/>
          </a:endParaRPr>
        </a:p>
      </dsp:txBody>
      <dsp:txXfrm>
        <a:off x="410250" y="3354321"/>
        <a:ext cx="3460200" cy="1299706"/>
      </dsp:txXfrm>
    </dsp:sp>
    <dsp:sp modelId="{15F51FE5-14D4-004C-9185-57469BBC6170}">
      <dsp:nvSpPr>
        <dsp:cNvPr id="0" name=""/>
        <dsp:cNvSpPr/>
      </dsp:nvSpPr>
      <dsp:spPr>
        <a:xfrm>
          <a:off x="4112689" y="3407562"/>
          <a:ext cx="2213567" cy="1195472"/>
        </a:xfrm>
        <a:prstGeom prst="roundRect">
          <a:avLst/>
        </a:prstGeom>
        <a:solidFill>
          <a:schemeClr val="bg1">
            <a:lumMod val="8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Avenir LT Std 35 Light" charset="0"/>
              <a:ea typeface="Avenir LT Std 35 Light" charset="0"/>
              <a:cs typeface="Avenir LT Std 35 Light" charset="0"/>
            </a:rPr>
            <a:t>Leakage Current and Dielectric Breakdown</a:t>
          </a:r>
          <a:endParaRPr lang="en-US" sz="1400" kern="1200" dirty="0">
            <a:latin typeface="Avenir LT Std 35 Light" charset="0"/>
            <a:ea typeface="Avenir LT Std 35 Light" charset="0"/>
            <a:cs typeface="Avenir LT Std 35 Light" charset="0"/>
          </a:endParaRPr>
        </a:p>
      </dsp:txBody>
      <dsp:txXfrm>
        <a:off x="4171047" y="3465920"/>
        <a:ext cx="2096851" cy="1078756"/>
      </dsp:txXfrm>
    </dsp:sp>
    <dsp:sp modelId="{047C798C-A6FB-5945-B057-F4CD68590EDF}">
      <dsp:nvSpPr>
        <dsp:cNvPr id="0" name=""/>
        <dsp:cNvSpPr/>
      </dsp:nvSpPr>
      <dsp:spPr>
        <a:xfrm>
          <a:off x="6575656" y="3437700"/>
          <a:ext cx="1501543" cy="1195472"/>
        </a:xfrm>
        <a:prstGeom prst="roundRect">
          <a:avLst/>
        </a:prstGeom>
        <a:solidFill>
          <a:schemeClr val="bg1">
            <a:lumMod val="8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LT Std 35 Light" charset="0"/>
              <a:ea typeface="Avenir LT Std 35 Light" charset="0"/>
              <a:cs typeface="Avenir LT Std 35 Light" charset="0"/>
            </a:rPr>
            <a:t>Arc Detection</a:t>
          </a:r>
          <a:endParaRPr lang="en-US" sz="1400" kern="1200" dirty="0">
            <a:latin typeface="Avenir LT Std 35 Light" charset="0"/>
            <a:ea typeface="Avenir LT Std 35 Light" charset="0"/>
            <a:cs typeface="Avenir LT Std 35 Light" charset="0"/>
          </a:endParaRPr>
        </a:p>
      </dsp:txBody>
      <dsp:txXfrm>
        <a:off x="6634014" y="3496058"/>
        <a:ext cx="1384827" cy="1078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9222F-25BC-425B-9269-2C645F57D1B8}">
      <dsp:nvSpPr>
        <dsp:cNvPr id="0" name=""/>
        <dsp:cNvSpPr/>
      </dsp:nvSpPr>
      <dsp:spPr>
        <a:xfrm>
          <a:off x="0" y="48492"/>
          <a:ext cx="7467600" cy="8985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Unless and otherwise stated by the safety standard, a good rule of thumb to calculate the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voltage is: (2 X Nominal Input Voltage) + 1000V</a:t>
          </a:r>
          <a:endParaRPr lang="en-US" sz="1600" kern="1200" dirty="0">
            <a:solidFill>
              <a:schemeClr val="bg1"/>
            </a:solidFill>
            <a:latin typeface="Avenir LT Std 35 Light" charset="0"/>
            <a:ea typeface="Avenir LT Std 35 Light" charset="0"/>
            <a:cs typeface="Avenir LT Std 35 Light" charset="0"/>
          </a:endParaRPr>
        </a:p>
      </dsp:txBody>
      <dsp:txXfrm>
        <a:off x="43864" y="92356"/>
        <a:ext cx="7379872" cy="810832"/>
      </dsp:txXfrm>
    </dsp:sp>
    <dsp:sp modelId="{4E98EE95-7676-4A2A-9449-A1BDAC6AB7E4}">
      <dsp:nvSpPr>
        <dsp:cNvPr id="0" name=""/>
        <dsp:cNvSpPr/>
      </dsp:nvSpPr>
      <dsp:spPr>
        <a:xfrm>
          <a:off x="0" y="1075865"/>
          <a:ext cx="7467600" cy="8985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In some cases, safety agency requirements call out for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voltage for certain devices.</a:t>
          </a:r>
          <a:endParaRPr lang="en-US" sz="1600" kern="1200" dirty="0">
            <a:solidFill>
              <a:schemeClr val="bg1"/>
            </a:solidFill>
            <a:latin typeface="Avenir LT Std 35 Light" charset="0"/>
            <a:ea typeface="Avenir LT Std 35 Light" charset="0"/>
            <a:cs typeface="Avenir LT Std 35 Light" charset="0"/>
          </a:endParaRPr>
        </a:p>
      </dsp:txBody>
      <dsp:txXfrm>
        <a:off x="43864" y="1119729"/>
        <a:ext cx="7379872" cy="810832"/>
      </dsp:txXfrm>
    </dsp:sp>
    <dsp:sp modelId="{D8EC7A83-05C0-4A76-8D44-5B5DE60A0F65}">
      <dsp:nvSpPr>
        <dsp:cNvPr id="0" name=""/>
        <dsp:cNvSpPr/>
      </dsp:nvSpPr>
      <dsp:spPr>
        <a:xfrm>
          <a:off x="0" y="2112665"/>
          <a:ext cx="7467600" cy="8985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For example, medical equipment with applied parts that have direct contact with a patient is tested at 4000V or 4KV.</a:t>
          </a:r>
          <a:endParaRPr lang="en-US" sz="1600" kern="1200" dirty="0">
            <a:solidFill>
              <a:schemeClr val="bg1"/>
            </a:solidFill>
            <a:latin typeface="Avenir LT Std 35 Light" charset="0"/>
            <a:ea typeface="Avenir LT Std 35 Light" charset="0"/>
            <a:cs typeface="Avenir LT Std 35 Light" charset="0"/>
          </a:endParaRPr>
        </a:p>
      </dsp:txBody>
      <dsp:txXfrm>
        <a:off x="43864" y="2156529"/>
        <a:ext cx="7379872" cy="810832"/>
      </dsp:txXfrm>
    </dsp:sp>
    <dsp:sp modelId="{57363DE4-E5CB-4DAF-A564-12E8AC2D3830}">
      <dsp:nvSpPr>
        <dsp:cNvPr id="0" name=""/>
        <dsp:cNvSpPr/>
      </dsp:nvSpPr>
      <dsp:spPr>
        <a:xfrm>
          <a:off x="0" y="3149465"/>
          <a:ext cx="7467600" cy="8985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Most double insulated (Class II) products are subjected to design tests at voltage levels much higher than the rule of thumb described above.</a:t>
          </a:r>
          <a:endParaRPr lang="en-US" sz="1600" kern="1200" dirty="0">
            <a:solidFill>
              <a:schemeClr val="bg1"/>
            </a:solidFill>
            <a:latin typeface="Avenir LT Std 35 Light" charset="0"/>
            <a:ea typeface="Avenir LT Std 35 Light" charset="0"/>
            <a:cs typeface="Avenir LT Std 35 Light" charset="0"/>
          </a:endParaRPr>
        </a:p>
      </dsp:txBody>
      <dsp:txXfrm>
        <a:off x="43864" y="3193329"/>
        <a:ext cx="7379872" cy="810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3A8C-6CE2-46F2-BD74-7ABDB86C6509}">
      <dsp:nvSpPr>
        <dsp:cNvPr id="0" name=""/>
        <dsp:cNvSpPr/>
      </dsp:nvSpPr>
      <dsp:spPr>
        <a:xfrm rot="5400000">
          <a:off x="-251588" y="253099"/>
          <a:ext cx="1677255" cy="1174079"/>
        </a:xfrm>
        <a:prstGeom prst="chevron">
          <a:avLst/>
        </a:prstGeom>
        <a:solidFill>
          <a:schemeClr val="accent5">
            <a:lumMod val="50000"/>
          </a:schemeClr>
        </a:soli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baseline="0" dirty="0" smtClean="0">
              <a:solidFill>
                <a:schemeClr val="bg1"/>
              </a:solidFill>
              <a:latin typeface="Avenir LT Std 35 Light" pitchFamily="34" charset="0"/>
            </a:rPr>
            <a:t>AC or DC</a:t>
          </a:r>
          <a:endParaRPr lang="en-US" sz="1600" kern="1200" baseline="0" dirty="0">
            <a:solidFill>
              <a:schemeClr val="bg1"/>
            </a:solidFill>
            <a:latin typeface="Avenir LT Std 35 Light" pitchFamily="34" charset="0"/>
          </a:endParaRPr>
        </a:p>
      </dsp:txBody>
      <dsp:txXfrm rot="-5400000">
        <a:off x="1" y="588551"/>
        <a:ext cx="1174079" cy="503176"/>
      </dsp:txXfrm>
    </dsp:sp>
    <dsp:sp modelId="{8E5986E3-C735-4C43-8417-06DBF20EE5DB}">
      <dsp:nvSpPr>
        <dsp:cNvPr id="0" name=""/>
        <dsp:cNvSpPr/>
      </dsp:nvSpPr>
      <dsp:spPr>
        <a:xfrm rot="5400000">
          <a:off x="4194831" y="-3019241"/>
          <a:ext cx="1090216" cy="7131720"/>
        </a:xfrm>
        <a:prstGeom prst="round2SameRect">
          <a:avLst/>
        </a:prstGeom>
        <a:solidFill>
          <a:schemeClr val="bg1">
            <a:lumMod val="85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Depending on the product being tested and the test standard, the hipot test can either be performed using AC or DC potential.</a:t>
          </a:r>
          <a:endParaRPr lang="en-US" sz="1600" kern="1200" dirty="0"/>
        </a:p>
      </dsp:txBody>
      <dsp:txXfrm rot="-5400000">
        <a:off x="1174079" y="54731"/>
        <a:ext cx="7078500" cy="983776"/>
      </dsp:txXfrm>
    </dsp:sp>
    <dsp:sp modelId="{C615F161-8261-4606-81C4-A59642B28D4B}">
      <dsp:nvSpPr>
        <dsp:cNvPr id="0" name=""/>
        <dsp:cNvSpPr/>
      </dsp:nvSpPr>
      <dsp:spPr>
        <a:xfrm rot="5400000">
          <a:off x="-251588" y="1737060"/>
          <a:ext cx="1677255" cy="1174079"/>
        </a:xfrm>
        <a:prstGeom prst="chevron">
          <a:avLst/>
        </a:prstGeom>
        <a:solidFill>
          <a:schemeClr val="accent5">
            <a:lumMod val="50000"/>
          </a:schemeClr>
        </a:soli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baseline="0" dirty="0" smtClean="0">
              <a:solidFill>
                <a:schemeClr val="bg1"/>
              </a:solidFill>
              <a:latin typeface="Avenir LT Std 35 Light" pitchFamily="34" charset="0"/>
            </a:rPr>
            <a:t>Differences</a:t>
          </a:r>
          <a:endParaRPr lang="en-US" sz="1600" kern="1200" baseline="0" dirty="0">
            <a:solidFill>
              <a:schemeClr val="bg1"/>
            </a:solidFill>
            <a:latin typeface="Avenir LT Std 35 Light" pitchFamily="34" charset="0"/>
          </a:endParaRPr>
        </a:p>
      </dsp:txBody>
      <dsp:txXfrm rot="-5400000">
        <a:off x="1" y="2072512"/>
        <a:ext cx="1174079" cy="503176"/>
      </dsp:txXfrm>
    </dsp:sp>
    <dsp:sp modelId="{5B1B5B0C-004E-4350-80F1-3F8E441B4D0E}">
      <dsp:nvSpPr>
        <dsp:cNvPr id="0" name=""/>
        <dsp:cNvSpPr/>
      </dsp:nvSpPr>
      <dsp:spPr>
        <a:xfrm rot="5400000">
          <a:off x="4194831" y="-1535280"/>
          <a:ext cx="1090216" cy="7131720"/>
        </a:xfrm>
        <a:prstGeom prst="round2SameRect">
          <a:avLst/>
        </a:prstGeom>
        <a:solidFill>
          <a:schemeClr val="bg1">
            <a:lumMod val="85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Both AC and DC hipot tests have inherent advantages and disadvantages which are evident depending on the product being tested.</a:t>
          </a:r>
          <a:endParaRPr lang="en-US" sz="1600" kern="1200" dirty="0"/>
        </a:p>
      </dsp:txBody>
      <dsp:txXfrm rot="-5400000">
        <a:off x="1174079" y="1538692"/>
        <a:ext cx="7078500" cy="983776"/>
      </dsp:txXfrm>
    </dsp:sp>
    <dsp:sp modelId="{F4AD4BAD-BA52-4021-8564-42713C9C6BD2}">
      <dsp:nvSpPr>
        <dsp:cNvPr id="0" name=""/>
        <dsp:cNvSpPr/>
      </dsp:nvSpPr>
      <dsp:spPr>
        <a:xfrm rot="5400000">
          <a:off x="-251588" y="3221021"/>
          <a:ext cx="1677255" cy="1174079"/>
        </a:xfrm>
        <a:prstGeom prst="chevron">
          <a:avLst/>
        </a:prstGeom>
        <a:solidFill>
          <a:schemeClr val="accent5">
            <a:lumMod val="50000"/>
          </a:schemeClr>
        </a:soli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baseline="0" dirty="0" smtClean="0">
              <a:solidFill>
                <a:schemeClr val="bg1"/>
              </a:solidFill>
              <a:latin typeface="Avenir LT Std 35 Light" pitchFamily="34" charset="0"/>
            </a:rPr>
            <a:t>Which to use?</a:t>
          </a:r>
          <a:endParaRPr lang="en-US" sz="1600" kern="1200" baseline="0" dirty="0">
            <a:solidFill>
              <a:schemeClr val="bg1"/>
            </a:solidFill>
            <a:latin typeface="Avenir LT Std 35 Light" pitchFamily="34" charset="0"/>
          </a:endParaRPr>
        </a:p>
      </dsp:txBody>
      <dsp:txXfrm rot="-5400000">
        <a:off x="1" y="3556473"/>
        <a:ext cx="1174079" cy="503176"/>
      </dsp:txXfrm>
    </dsp:sp>
    <dsp:sp modelId="{69CBC473-843D-40F7-A253-792E3C0E8E4B}">
      <dsp:nvSpPr>
        <dsp:cNvPr id="0" name=""/>
        <dsp:cNvSpPr/>
      </dsp:nvSpPr>
      <dsp:spPr>
        <a:xfrm rot="5400000">
          <a:off x="4194831" y="-51319"/>
          <a:ext cx="1090216" cy="7131720"/>
        </a:xfrm>
        <a:prstGeom prst="round2SameRect">
          <a:avLst/>
        </a:prstGeom>
        <a:solidFill>
          <a:schemeClr val="bg1">
            <a:lumMod val="85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It is important to understand the difference between the nature of AC and DC voltage/current.</a:t>
          </a:r>
          <a:endParaRPr lang="en-US" sz="1600" kern="1200" dirty="0"/>
        </a:p>
      </dsp:txBody>
      <dsp:txXfrm rot="-5400000">
        <a:off x="1174079" y="3022653"/>
        <a:ext cx="7078500" cy="983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1815E-1CE3-416D-BBBF-78EFAD7A53B2}">
      <dsp:nvSpPr>
        <dsp:cNvPr id="0" name=""/>
        <dsp:cNvSpPr/>
      </dsp:nvSpPr>
      <dsp:spPr>
        <a:xfrm>
          <a:off x="0" y="9420"/>
          <a:ext cx="7620000" cy="8049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The leakage current that is measured by most AC hipot testers is the vector sum of the resistive leakage current and the reactive leakage current.</a:t>
          </a:r>
          <a:endParaRPr lang="en-US" sz="1600" kern="1200" dirty="0">
            <a:latin typeface="Avenir LT Std 35 Light" pitchFamily="34" charset="0"/>
          </a:endParaRPr>
        </a:p>
      </dsp:txBody>
      <dsp:txXfrm>
        <a:off x="39295" y="48715"/>
        <a:ext cx="7541410" cy="726370"/>
      </dsp:txXfrm>
    </dsp:sp>
    <dsp:sp modelId="{3BFBBB23-2A1E-4F01-A006-A2F86DD27EE1}">
      <dsp:nvSpPr>
        <dsp:cNvPr id="0" name=""/>
        <dsp:cNvSpPr/>
      </dsp:nvSpPr>
      <dsp:spPr>
        <a:xfrm>
          <a:off x="0" y="838199"/>
          <a:ext cx="7620000" cy="8049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venir LT Std 35 Light" pitchFamily="34" charset="0"/>
            </a:rPr>
            <a:t>Some Associated Research hipot testers  are capable of displaying real and total leakage current for manufacturers who require extra information.</a:t>
          </a:r>
        </a:p>
      </dsp:txBody>
      <dsp:txXfrm>
        <a:off x="39295" y="877494"/>
        <a:ext cx="7541410" cy="726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A2EAE-F921-42A9-AC81-3405D31675B4}">
      <dsp:nvSpPr>
        <dsp:cNvPr id="0" name=""/>
        <dsp:cNvSpPr/>
      </dsp:nvSpPr>
      <dsp:spPr>
        <a:xfrm>
          <a:off x="0" y="13319"/>
          <a:ext cx="8229600" cy="7113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rPr>
            <a:t>VA Rating - Certain standards require the use of a 500VA hipot transformer</a:t>
          </a:r>
          <a:endParaRPr lang="en-US" sz="1600" kern="1200" dirty="0">
            <a:solidFill>
              <a:schemeClr val="bg1"/>
            </a:solidFill>
            <a:latin typeface="Avenir LT Std 35 Light" charset="0"/>
            <a:ea typeface="Avenir LT Std 35 Light" charset="0"/>
            <a:cs typeface="Avenir LT Std 35 Light" charset="0"/>
          </a:endParaRPr>
        </a:p>
      </dsp:txBody>
      <dsp:txXfrm>
        <a:off x="34726" y="48045"/>
        <a:ext cx="8160148" cy="641908"/>
      </dsp:txXfrm>
    </dsp:sp>
    <dsp:sp modelId="{32018F51-5DB4-44CA-A94A-B55758136958}">
      <dsp:nvSpPr>
        <dsp:cNvPr id="0" name=""/>
        <dsp:cNvSpPr/>
      </dsp:nvSpPr>
      <dsp:spPr>
        <a:xfrm>
          <a:off x="0" y="834119"/>
          <a:ext cx="8229600" cy="7113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Avenir LT Std 35 Light" charset="0"/>
            </a:rPr>
            <a:t>Energy and Breakdown - Originally this was required to ensure hipot voltage output remained constant under varying line and load conditions</a:t>
          </a:r>
        </a:p>
      </dsp:txBody>
      <dsp:txXfrm>
        <a:off x="34726" y="868845"/>
        <a:ext cx="8160148" cy="641908"/>
      </dsp:txXfrm>
    </dsp:sp>
    <dsp:sp modelId="{228F1789-7FF3-44B5-AD59-499641AE2737}">
      <dsp:nvSpPr>
        <dsp:cNvPr id="0" name=""/>
        <dsp:cNvSpPr/>
      </dsp:nvSpPr>
      <dsp:spPr>
        <a:xfrm>
          <a:off x="0" y="1654919"/>
          <a:ext cx="8229600" cy="7113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Avenir LT Std 35 Light" charset="0"/>
            </a:rPr>
            <a:t>High Leakage Applications - Higher mA output may also be required for high leakage currents. For example, a 2000m length of cable may have 60mA of leakage.</a:t>
          </a:r>
        </a:p>
      </dsp:txBody>
      <dsp:txXfrm>
        <a:off x="34726" y="1689645"/>
        <a:ext cx="8160148" cy="641908"/>
      </dsp:txXfrm>
    </dsp:sp>
    <dsp:sp modelId="{611A635F-7B87-4737-8294-1D81346F99DD}">
      <dsp:nvSpPr>
        <dsp:cNvPr id="0" name=""/>
        <dsp:cNvSpPr/>
      </dsp:nvSpPr>
      <dsp:spPr>
        <a:xfrm>
          <a:off x="0" y="2475719"/>
          <a:ext cx="8229600" cy="7113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Avenir LT Std 35 Light" charset="0"/>
            </a:rPr>
            <a:t>Most Associated Research instruments have a 5000V output. Thus, the instruments have a 100mA trip current rating and 200mA short circuit current rating. </a:t>
          </a:r>
        </a:p>
      </dsp:txBody>
      <dsp:txXfrm>
        <a:off x="34726" y="2510445"/>
        <a:ext cx="8160148" cy="6419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B50E-A591-40FC-A18D-B571D99E83AC}">
      <dsp:nvSpPr>
        <dsp:cNvPr id="0" name=""/>
        <dsp:cNvSpPr/>
      </dsp:nvSpPr>
      <dsp:spPr>
        <a:xfrm>
          <a:off x="1127" y="239665"/>
          <a:ext cx="1416364" cy="1325636"/>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bg1"/>
              </a:solidFill>
              <a:latin typeface="Avenir LT Std 55 Roman" pitchFamily="34" charset="0"/>
            </a:rPr>
            <a:t>Perform &amp; Record</a:t>
          </a:r>
          <a:endParaRPr lang="en-US" sz="1600" kern="1200" dirty="0">
            <a:solidFill>
              <a:schemeClr val="bg1"/>
            </a:solidFill>
            <a:latin typeface="Avenir LT Std 55 Roman" pitchFamily="34" charset="0"/>
          </a:endParaRPr>
        </a:p>
      </dsp:txBody>
      <dsp:txXfrm>
        <a:off x="1127" y="239665"/>
        <a:ext cx="1416364" cy="883757"/>
      </dsp:txXfrm>
    </dsp:sp>
    <dsp:sp modelId="{A1604346-ADC2-47AC-8DB6-7519CE7028A6}">
      <dsp:nvSpPr>
        <dsp:cNvPr id="0" name=""/>
        <dsp:cNvSpPr/>
      </dsp:nvSpPr>
      <dsp:spPr>
        <a:xfrm>
          <a:off x="291225" y="1024884"/>
          <a:ext cx="1416364" cy="26851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2">
                  <a:lumMod val="25000"/>
                </a:schemeClr>
              </a:solidFill>
              <a:latin typeface="Avenir LT Std 35 Light" pitchFamily="34" charset="0"/>
            </a:rPr>
            <a:t>Perform hipot on known good products. Record all results</a:t>
          </a:r>
          <a:endParaRPr lang="en-US" sz="1700" kern="1200" dirty="0">
            <a:solidFill>
              <a:schemeClr val="bg2">
                <a:lumMod val="25000"/>
              </a:schemeClr>
            </a:solidFill>
            <a:latin typeface="Avenir LT Std 35 Light" pitchFamily="34" charset="0"/>
          </a:endParaRPr>
        </a:p>
      </dsp:txBody>
      <dsp:txXfrm>
        <a:off x="332709" y="1066368"/>
        <a:ext cx="1333396" cy="2602182"/>
      </dsp:txXfrm>
    </dsp:sp>
    <dsp:sp modelId="{D5BE3E7D-65DC-42F1-ABB7-4C65C1C7F805}">
      <dsp:nvSpPr>
        <dsp:cNvPr id="0" name=""/>
        <dsp:cNvSpPr/>
      </dsp:nvSpPr>
      <dsp:spPr>
        <a:xfrm>
          <a:off x="1632207" y="505227"/>
          <a:ext cx="455197" cy="3526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32207" y="575754"/>
        <a:ext cx="349407" cy="211579"/>
      </dsp:txXfrm>
    </dsp:sp>
    <dsp:sp modelId="{F664E5EE-0EEA-4CA4-8EF2-E3F592F28E42}">
      <dsp:nvSpPr>
        <dsp:cNvPr id="0" name=""/>
        <dsp:cNvSpPr/>
      </dsp:nvSpPr>
      <dsp:spPr>
        <a:xfrm>
          <a:off x="2276354" y="239665"/>
          <a:ext cx="1416364" cy="1325636"/>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latin typeface="Avenir LT Std 55 Roman" pitchFamily="34" charset="0"/>
            </a:rPr>
            <a:t>Calculate</a:t>
          </a:r>
          <a:endParaRPr lang="en-US" sz="1700" kern="1200" dirty="0">
            <a:solidFill>
              <a:schemeClr val="bg1"/>
            </a:solidFill>
            <a:latin typeface="Avenir LT Std 55 Roman" pitchFamily="34" charset="0"/>
          </a:endParaRPr>
        </a:p>
      </dsp:txBody>
      <dsp:txXfrm>
        <a:off x="2276354" y="239665"/>
        <a:ext cx="1416364" cy="883757"/>
      </dsp:txXfrm>
    </dsp:sp>
    <dsp:sp modelId="{99F9E05D-CABF-4FFC-911A-801F74B54EC3}">
      <dsp:nvSpPr>
        <dsp:cNvPr id="0" name=""/>
        <dsp:cNvSpPr/>
      </dsp:nvSpPr>
      <dsp:spPr>
        <a:xfrm>
          <a:off x="2566453" y="1024884"/>
          <a:ext cx="1416364" cy="26851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2">
                  <a:lumMod val="25000"/>
                </a:schemeClr>
              </a:solidFill>
              <a:latin typeface="Avenir LT Std 35 Light" pitchFamily="34" charset="0"/>
            </a:rPr>
            <a:t>Calculate the average leakage current value for these products</a:t>
          </a:r>
          <a:endParaRPr lang="en-US" sz="1700" kern="1200" dirty="0">
            <a:solidFill>
              <a:schemeClr val="bg2">
                <a:lumMod val="25000"/>
              </a:schemeClr>
            </a:solidFill>
            <a:latin typeface="Avenir LT Std 35 Light" pitchFamily="34" charset="0"/>
          </a:endParaRPr>
        </a:p>
      </dsp:txBody>
      <dsp:txXfrm>
        <a:off x="2607937" y="1066368"/>
        <a:ext cx="1333396" cy="2602182"/>
      </dsp:txXfrm>
    </dsp:sp>
    <dsp:sp modelId="{4180355F-42C0-4327-B972-506946471697}">
      <dsp:nvSpPr>
        <dsp:cNvPr id="0" name=""/>
        <dsp:cNvSpPr/>
      </dsp:nvSpPr>
      <dsp:spPr>
        <a:xfrm rot="21565595">
          <a:off x="3907423" y="493713"/>
          <a:ext cx="455220" cy="3526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07426" y="564769"/>
        <a:ext cx="349430" cy="211579"/>
      </dsp:txXfrm>
    </dsp:sp>
    <dsp:sp modelId="{C17EA7DB-E2DC-4439-BFA6-50FBDF73A16F}">
      <dsp:nvSpPr>
        <dsp:cNvPr id="0" name=""/>
        <dsp:cNvSpPr/>
      </dsp:nvSpPr>
      <dsp:spPr>
        <a:xfrm>
          <a:off x="4551582" y="307979"/>
          <a:ext cx="1416364" cy="1052380"/>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latin typeface="Avenir LT Std 55 Roman" pitchFamily="34" charset="0"/>
            </a:rPr>
            <a:t>Add </a:t>
          </a:r>
          <a:endParaRPr lang="en-US" sz="1700" kern="1200" dirty="0">
            <a:solidFill>
              <a:schemeClr val="bg1"/>
            </a:solidFill>
            <a:latin typeface="Avenir LT Std 55 Roman" pitchFamily="34" charset="0"/>
          </a:endParaRPr>
        </a:p>
      </dsp:txBody>
      <dsp:txXfrm>
        <a:off x="4551582" y="307979"/>
        <a:ext cx="1416364" cy="701587"/>
      </dsp:txXfrm>
    </dsp:sp>
    <dsp:sp modelId="{C723D24E-05CB-4D51-BF22-CF5F4857A653}">
      <dsp:nvSpPr>
        <dsp:cNvPr id="0" name=""/>
        <dsp:cNvSpPr/>
      </dsp:nvSpPr>
      <dsp:spPr>
        <a:xfrm>
          <a:off x="4841680" y="956570"/>
          <a:ext cx="1416364" cy="26851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2">
                  <a:lumMod val="25000"/>
                </a:schemeClr>
              </a:solidFill>
              <a:latin typeface="Avenir LT Std 35 Light" pitchFamily="34" charset="0"/>
            </a:rPr>
            <a:t>Take 25% of this number and add to the average value. This is your Hi-Limit</a:t>
          </a:r>
          <a:endParaRPr lang="en-US" sz="1700" kern="1200" dirty="0">
            <a:solidFill>
              <a:schemeClr val="bg2">
                <a:lumMod val="25000"/>
              </a:schemeClr>
            </a:solidFill>
            <a:latin typeface="Avenir LT Std 35 Light" pitchFamily="34" charset="0"/>
          </a:endParaRPr>
        </a:p>
      </dsp:txBody>
      <dsp:txXfrm>
        <a:off x="4883164" y="998054"/>
        <a:ext cx="1333396" cy="2602182"/>
      </dsp:txXfrm>
    </dsp:sp>
    <dsp:sp modelId="{115F139B-EAAA-4B5F-8262-A81934E4B08B}">
      <dsp:nvSpPr>
        <dsp:cNvPr id="0" name=""/>
        <dsp:cNvSpPr/>
      </dsp:nvSpPr>
      <dsp:spPr>
        <a:xfrm rot="21430195">
          <a:off x="6182384" y="425582"/>
          <a:ext cx="455753" cy="3526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82449" y="498721"/>
        <a:ext cx="349963" cy="211579"/>
      </dsp:txXfrm>
    </dsp:sp>
    <dsp:sp modelId="{D48EDC6A-BD91-496A-AE2C-0A1B87DD1FAF}">
      <dsp:nvSpPr>
        <dsp:cNvPr id="0" name=""/>
        <dsp:cNvSpPr/>
      </dsp:nvSpPr>
      <dsp:spPr>
        <a:xfrm>
          <a:off x="6826809" y="301498"/>
          <a:ext cx="1416364" cy="73439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latin typeface="Avenir LT Std 55 Roman" pitchFamily="34" charset="0"/>
            </a:rPr>
            <a:t>Subtract </a:t>
          </a:r>
          <a:endParaRPr lang="en-US" sz="1700" kern="1200" dirty="0">
            <a:solidFill>
              <a:schemeClr val="bg1"/>
            </a:solidFill>
            <a:latin typeface="Avenir LT Std 55 Roman" pitchFamily="34" charset="0"/>
          </a:endParaRPr>
        </a:p>
      </dsp:txBody>
      <dsp:txXfrm>
        <a:off x="6826809" y="301498"/>
        <a:ext cx="1416364" cy="489600"/>
      </dsp:txXfrm>
    </dsp:sp>
    <dsp:sp modelId="{9FB60ABE-E256-4567-B914-4990146E6379}">
      <dsp:nvSpPr>
        <dsp:cNvPr id="0" name=""/>
        <dsp:cNvSpPr/>
      </dsp:nvSpPr>
      <dsp:spPr>
        <a:xfrm>
          <a:off x="7116908" y="877074"/>
          <a:ext cx="1416364" cy="26851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2">
                  <a:lumMod val="25000"/>
                </a:schemeClr>
              </a:solidFill>
              <a:latin typeface="Avenir LT Std 35 Light" pitchFamily="34" charset="0"/>
            </a:rPr>
            <a:t>Use that same 25% and subtract from the average value. This is your Lo-Limit</a:t>
          </a:r>
          <a:endParaRPr lang="en-US" sz="1700" kern="1200" dirty="0">
            <a:solidFill>
              <a:schemeClr val="bg2">
                <a:lumMod val="25000"/>
              </a:schemeClr>
            </a:solidFill>
            <a:latin typeface="Avenir LT Std 35 Light" pitchFamily="34" charset="0"/>
          </a:endParaRPr>
        </a:p>
      </dsp:txBody>
      <dsp:txXfrm>
        <a:off x="7158392" y="918558"/>
        <a:ext cx="1333396" cy="2602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A9953-991A-9B4C-A497-974D6810EAFC}">
      <dsp:nvSpPr>
        <dsp:cNvPr id="0" name=""/>
        <dsp:cNvSpPr/>
      </dsp:nvSpPr>
      <dsp:spPr>
        <a:xfrm>
          <a:off x="2164" y="236101"/>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Avenir LT Std 85 Heavy" charset="0"/>
              <a:ea typeface="Avenir LT Std 85 Heavy" charset="0"/>
              <a:cs typeface="Avenir LT Std 85 Heavy" charset="0"/>
            </a:rPr>
            <a:t>Understanding the </a:t>
          </a: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236101"/>
        <a:ext cx="2006679" cy="1337786"/>
      </dsp:txXfrm>
    </dsp:sp>
    <dsp:sp modelId="{60B5E812-CB95-3748-AE23-2C14EF13F612}">
      <dsp:nvSpPr>
        <dsp:cNvPr id="0" name=""/>
        <dsp:cNvSpPr/>
      </dsp:nvSpPr>
      <dsp:spPr>
        <a:xfrm>
          <a:off x="2911849" y="349813"/>
          <a:ext cx="2775906" cy="1110362"/>
        </a:xfrm>
        <a:prstGeom prst="chevron">
          <a:avLst/>
        </a:prstGeom>
        <a:solidFill>
          <a:schemeClr val="bg1">
            <a:lumMod val="7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latin typeface="Avenir LT Std 35 Light" charset="0"/>
              <a:ea typeface="Avenir LT Std 35 Light" charset="0"/>
              <a:cs typeface="Avenir LT Std 35 Light" charset="0"/>
            </a:rPr>
            <a:t>What is hipot test?</a:t>
          </a:r>
          <a:endParaRPr lang="en-US" sz="1400" kern="1200" dirty="0">
            <a:latin typeface="Avenir LT Std 35 Light" charset="0"/>
            <a:ea typeface="Avenir LT Std 35 Light" charset="0"/>
            <a:cs typeface="Avenir LT Std 35 Light" charset="0"/>
          </a:endParaRPr>
        </a:p>
      </dsp:txBody>
      <dsp:txXfrm>
        <a:off x="3467030" y="349813"/>
        <a:ext cx="1665544" cy="1110362"/>
      </dsp:txXfrm>
    </dsp:sp>
    <dsp:sp modelId="{6F908007-AA7A-BF44-AC49-1D1EADDE664C}">
      <dsp:nvSpPr>
        <dsp:cNvPr id="0" name=""/>
        <dsp:cNvSpPr/>
      </dsp:nvSpPr>
      <dsp:spPr>
        <a:xfrm>
          <a:off x="5299129" y="349813"/>
          <a:ext cx="2775906" cy="1110362"/>
        </a:xfrm>
        <a:prstGeom prst="chevron">
          <a:avLst/>
        </a:prstGeom>
        <a:solidFill>
          <a:schemeClr val="bg1">
            <a:lumMod val="7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LT Std 35 Light" charset="0"/>
              <a:ea typeface="Avenir LT Std 35 Light" charset="0"/>
              <a:cs typeface="Avenir LT Std 35 Light" charset="0"/>
            </a:rPr>
            <a:t>What is tested?</a:t>
          </a:r>
          <a:endParaRPr lang="en-US" sz="1400" kern="1200" dirty="0">
            <a:latin typeface="Avenir LT Std 35 Light" charset="0"/>
            <a:ea typeface="Avenir LT Std 35 Light" charset="0"/>
            <a:cs typeface="Avenir LT Std 35 Light" charset="0"/>
          </a:endParaRPr>
        </a:p>
      </dsp:txBody>
      <dsp:txXfrm>
        <a:off x="5854310" y="349813"/>
        <a:ext cx="1665544" cy="1110362"/>
      </dsp:txXfrm>
    </dsp:sp>
    <dsp:sp modelId="{CD093165-FE07-9A44-BE0D-6F75795E2EC3}">
      <dsp:nvSpPr>
        <dsp:cNvPr id="0" name=""/>
        <dsp:cNvSpPr/>
      </dsp:nvSpPr>
      <dsp:spPr>
        <a:xfrm>
          <a:off x="2164" y="1761177"/>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Requirements </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1761177"/>
        <a:ext cx="2006679" cy="1337786"/>
      </dsp:txXfrm>
    </dsp:sp>
    <dsp:sp modelId="{DD12D56D-33E4-0042-AFA5-666617776E01}">
      <dsp:nvSpPr>
        <dsp:cNvPr id="0" name=""/>
        <dsp:cNvSpPr/>
      </dsp:nvSpPr>
      <dsp:spPr>
        <a:xfrm>
          <a:off x="2911849" y="1874889"/>
          <a:ext cx="2775906" cy="1110362"/>
        </a:xfrm>
        <a:prstGeom prst="chevron">
          <a:avLst/>
        </a:prstGeom>
        <a:solidFill>
          <a:schemeClr val="bg1">
            <a:lumMod val="7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71450" lvl="1" indent="0" algn="l" defTabSz="711200">
            <a:lnSpc>
              <a:spcPct val="90000"/>
            </a:lnSpc>
            <a:spcBef>
              <a:spcPct val="0"/>
            </a:spcBef>
            <a:spcAft>
              <a:spcPct val="15000"/>
            </a:spcAft>
            <a:buNone/>
          </a:pPr>
          <a:r>
            <a:rPr lang="en-US" sz="1400" kern="1200" dirty="0" smtClean="0">
              <a:latin typeface="Avenir LT Std 35 Light" charset="0"/>
              <a:ea typeface="Avenir LT Std 35 Light" charset="0"/>
              <a:cs typeface="Avenir LT Std 35 Light" charset="0"/>
            </a:rPr>
            <a:t>Test Parameters</a:t>
          </a:r>
          <a:endParaRPr lang="en-US" sz="1400" b="0" kern="1200" dirty="0">
            <a:latin typeface="Avenir LT Std 35 Light" charset="0"/>
            <a:ea typeface="Avenir LT Std 35 Light" charset="0"/>
            <a:cs typeface="Avenir LT Std 35 Light" charset="0"/>
          </a:endParaRPr>
        </a:p>
      </dsp:txBody>
      <dsp:txXfrm>
        <a:off x="3467030" y="1874889"/>
        <a:ext cx="1665544" cy="1110362"/>
      </dsp:txXfrm>
    </dsp:sp>
    <dsp:sp modelId="{95B501AB-21BD-4F41-93E3-1B3E3F485A06}">
      <dsp:nvSpPr>
        <dsp:cNvPr id="0" name=""/>
        <dsp:cNvSpPr/>
      </dsp:nvSpPr>
      <dsp:spPr>
        <a:xfrm>
          <a:off x="2164" y="3286254"/>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Considerations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and Failures</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3286254"/>
        <a:ext cx="2006679" cy="1337786"/>
      </dsp:txXfrm>
    </dsp:sp>
    <dsp:sp modelId="{15F51FE5-14D4-004C-9185-57469BBC6170}">
      <dsp:nvSpPr>
        <dsp:cNvPr id="0" name=""/>
        <dsp:cNvSpPr/>
      </dsp:nvSpPr>
      <dsp:spPr>
        <a:xfrm>
          <a:off x="2911849" y="3399966"/>
          <a:ext cx="2775906" cy="1110362"/>
        </a:xfrm>
        <a:prstGeom prst="chevron">
          <a:avLst/>
        </a:prstGeom>
        <a:solidFill>
          <a:schemeClr val="bg1">
            <a:lumMod val="7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smtClean="0">
              <a:latin typeface="Avenir LT Std 35 Light" charset="0"/>
              <a:ea typeface="Avenir LT Std 35 Light" charset="0"/>
              <a:cs typeface="Avenir LT Std 35 Light" charset="0"/>
            </a:rPr>
            <a:t>Leakage Current and Dielectric Breakdown</a:t>
          </a:r>
          <a:endParaRPr lang="en-US" sz="1400" kern="1200" dirty="0">
            <a:latin typeface="Avenir LT Std 35 Light" charset="0"/>
            <a:ea typeface="Avenir LT Std 35 Light" charset="0"/>
            <a:cs typeface="Avenir LT Std 35 Light" charset="0"/>
          </a:endParaRPr>
        </a:p>
      </dsp:txBody>
      <dsp:txXfrm>
        <a:off x="3467030" y="3399966"/>
        <a:ext cx="1665544" cy="1110362"/>
      </dsp:txXfrm>
    </dsp:sp>
    <dsp:sp modelId="{047C798C-A6FB-5945-B057-F4CD68590EDF}">
      <dsp:nvSpPr>
        <dsp:cNvPr id="0" name=""/>
        <dsp:cNvSpPr/>
      </dsp:nvSpPr>
      <dsp:spPr>
        <a:xfrm>
          <a:off x="5299129" y="3399966"/>
          <a:ext cx="2775906" cy="1110362"/>
        </a:xfrm>
        <a:prstGeom prst="chevron">
          <a:avLst/>
        </a:prstGeom>
        <a:solidFill>
          <a:schemeClr val="bg1">
            <a:lumMod val="75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latin typeface="Avenir LT Std 35 Light" charset="0"/>
              <a:ea typeface="Avenir LT Std 35 Light" charset="0"/>
              <a:cs typeface="Avenir LT Std 35 Light" charset="0"/>
            </a:rPr>
            <a:t>Arc Detection</a:t>
          </a:r>
          <a:endParaRPr lang="en-US" sz="1400" kern="1200" dirty="0">
            <a:latin typeface="Avenir LT Std 35 Light" charset="0"/>
            <a:ea typeface="Avenir LT Std 35 Light" charset="0"/>
            <a:cs typeface="Avenir LT Std 35 Light" charset="0"/>
          </a:endParaRPr>
        </a:p>
      </dsp:txBody>
      <dsp:txXfrm>
        <a:off x="5854310" y="3399966"/>
        <a:ext cx="1665544" cy="1110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AE74-9118-476E-8CB4-D1DA056CC82B}">
      <dsp:nvSpPr>
        <dsp:cNvPr id="0" name=""/>
        <dsp:cNvSpPr/>
      </dsp:nvSpPr>
      <dsp:spPr>
        <a:xfrm>
          <a:off x="0" y="3726855"/>
          <a:ext cx="7391400" cy="611421"/>
        </a:xfrm>
        <a:prstGeom prst="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Hence, the term “voltage withstand test”.</a:t>
          </a:r>
          <a:endParaRPr lang="en-US" sz="1600" kern="1200" dirty="0">
            <a:solidFill>
              <a:schemeClr val="bg1"/>
            </a:solidFill>
            <a:latin typeface="Avenir LT Std 35 Light" charset="0"/>
            <a:ea typeface="Avenir LT Std 35 Light" charset="0"/>
            <a:cs typeface="Avenir LT Std 35 Light" charset="0"/>
          </a:endParaRPr>
        </a:p>
      </dsp:txBody>
      <dsp:txXfrm>
        <a:off x="0" y="3726855"/>
        <a:ext cx="7391400" cy="611421"/>
      </dsp:txXfrm>
    </dsp:sp>
    <dsp:sp modelId="{52938661-7433-4EEB-B53C-6B42788878DB}">
      <dsp:nvSpPr>
        <dsp:cNvPr id="0" name=""/>
        <dsp:cNvSpPr/>
      </dsp:nvSpPr>
      <dsp:spPr>
        <a:xfrm rot="10800000">
          <a:off x="0" y="2795660"/>
          <a:ext cx="7391400" cy="940366"/>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test is performed by stressing the insulation of the product far beyond what it would encounter during normal use</a:t>
          </a:r>
          <a:r>
            <a:rPr lang="en-US" sz="1800" kern="1200" dirty="0" smtClean="0">
              <a:solidFill>
                <a:schemeClr val="bg1"/>
              </a:solidFill>
              <a:latin typeface="Avenir LT Std 35 Light" charset="0"/>
              <a:ea typeface="Avenir LT Std 35 Light" charset="0"/>
              <a:cs typeface="Avenir LT Std 35 Light" charset="0"/>
            </a:rPr>
            <a:t>. </a:t>
          </a:r>
          <a:endParaRPr lang="en-US" sz="1800" kern="1200" dirty="0">
            <a:solidFill>
              <a:schemeClr val="bg1"/>
            </a:solidFill>
            <a:latin typeface="Avenir LT Std 35 Light" charset="0"/>
            <a:ea typeface="Avenir LT Std 35 Light" charset="0"/>
            <a:cs typeface="Avenir LT Std 35 Light" charset="0"/>
          </a:endParaRPr>
        </a:p>
      </dsp:txBody>
      <dsp:txXfrm rot="10800000">
        <a:off x="0" y="2795660"/>
        <a:ext cx="7391400" cy="611022"/>
      </dsp:txXfrm>
    </dsp:sp>
    <dsp:sp modelId="{86CEEF13-B86B-4F0E-8157-757323EAC282}">
      <dsp:nvSpPr>
        <dsp:cNvPr id="0" name=""/>
        <dsp:cNvSpPr/>
      </dsp:nvSpPr>
      <dsp:spPr>
        <a:xfrm rot="10800000">
          <a:off x="0" y="1864465"/>
          <a:ext cx="7391400" cy="940366"/>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Designed to verify that the insulation of a product is adequate enough to withstand high voltage.</a:t>
          </a:r>
          <a:endParaRPr lang="en-US" sz="1600" kern="1200" dirty="0">
            <a:solidFill>
              <a:schemeClr val="bg1"/>
            </a:solidFill>
            <a:latin typeface="Avenir LT Std 35 Light" charset="0"/>
            <a:ea typeface="Avenir LT Std 35 Light" charset="0"/>
            <a:cs typeface="Avenir LT Std 35 Light" charset="0"/>
          </a:endParaRPr>
        </a:p>
      </dsp:txBody>
      <dsp:txXfrm rot="10800000">
        <a:off x="0" y="1864465"/>
        <a:ext cx="7391400" cy="611022"/>
      </dsp:txXfrm>
    </dsp:sp>
    <dsp:sp modelId="{0C6B7593-3525-45C4-BE03-C79888114DCC}">
      <dsp:nvSpPr>
        <dsp:cNvPr id="0" name=""/>
        <dsp:cNvSpPr/>
      </dsp:nvSpPr>
      <dsp:spPr>
        <a:xfrm rot="10800000">
          <a:off x="0" y="933269"/>
          <a:ext cx="7391400" cy="940366"/>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Hipot test is the most common type of electrical safety test.</a:t>
          </a:r>
          <a:endParaRPr lang="en-US" sz="1600" kern="1200" dirty="0">
            <a:solidFill>
              <a:schemeClr val="bg1"/>
            </a:solidFill>
            <a:latin typeface="Avenir LT Std 35 Light" charset="0"/>
            <a:ea typeface="Avenir LT Std 35 Light" charset="0"/>
            <a:cs typeface="Avenir LT Std 35 Light" charset="0"/>
          </a:endParaRPr>
        </a:p>
      </dsp:txBody>
      <dsp:txXfrm rot="10800000">
        <a:off x="0" y="933269"/>
        <a:ext cx="7391400" cy="611022"/>
      </dsp:txXfrm>
    </dsp:sp>
    <dsp:sp modelId="{6821FBDA-E190-4C99-AADD-DE1149A8DD73}">
      <dsp:nvSpPr>
        <dsp:cNvPr id="0" name=""/>
        <dsp:cNvSpPr/>
      </dsp:nvSpPr>
      <dsp:spPr>
        <a:xfrm rot="10800000">
          <a:off x="0" y="0"/>
          <a:ext cx="7391400" cy="940366"/>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Dielectric Voltage-Withstand Test is commonly known as the Hipot test.</a:t>
          </a:r>
          <a:endParaRPr lang="en-US" sz="1600" kern="1200" dirty="0">
            <a:solidFill>
              <a:schemeClr val="bg1"/>
            </a:solidFill>
            <a:latin typeface="Avenir LT Std 35 Light" charset="0"/>
            <a:ea typeface="Avenir LT Std 35 Light" charset="0"/>
            <a:cs typeface="Avenir LT Std 35 Light" charset="0"/>
          </a:endParaRPr>
        </a:p>
      </dsp:txBody>
      <dsp:txXfrm rot="10800000">
        <a:off x="0" y="0"/>
        <a:ext cx="7391400" cy="611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DDCEC-7251-4010-8450-C0B3BD023395}">
      <dsp:nvSpPr>
        <dsp:cNvPr id="0" name=""/>
        <dsp:cNvSpPr/>
      </dsp:nvSpPr>
      <dsp:spPr>
        <a:xfrm>
          <a:off x="0" y="0"/>
          <a:ext cx="7262381"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diagram shows a basic circuit used for hipot test.</a:t>
          </a:r>
          <a:endParaRPr lang="en-US" sz="1400" kern="1200" dirty="0">
            <a:solidFill>
              <a:schemeClr val="bg1"/>
            </a:solidFill>
            <a:latin typeface="Avenir LT Std 35 Light" charset="0"/>
            <a:ea typeface="Avenir LT Std 35 Light" charset="0"/>
            <a:cs typeface="Avenir LT Std 35 Light" charset="0"/>
          </a:endParaRPr>
        </a:p>
      </dsp:txBody>
      <dsp:txXfrm>
        <a:off x="27415" y="27415"/>
        <a:ext cx="7207551" cy="506770"/>
      </dsp:txXfrm>
    </dsp:sp>
    <dsp:sp modelId="{ECA9EBA9-8E71-4DE7-A129-9CD42E7BE09D}">
      <dsp:nvSpPr>
        <dsp:cNvPr id="0" name=""/>
        <dsp:cNvSpPr/>
      </dsp:nvSpPr>
      <dsp:spPr>
        <a:xfrm>
          <a:off x="0" y="655548"/>
          <a:ext cx="7262381"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It is a deliberate application of high voltage potential between the current carrying conductors and any exposed dead-metal.</a:t>
          </a:r>
          <a:endParaRPr lang="en-US" sz="1400" kern="1200" dirty="0">
            <a:solidFill>
              <a:schemeClr val="bg1"/>
            </a:solidFill>
            <a:latin typeface="Avenir LT Std 35 Light" charset="0"/>
            <a:ea typeface="Avenir LT Std 35 Light" charset="0"/>
            <a:cs typeface="Avenir LT Std 35 Light" charset="0"/>
          </a:endParaRPr>
        </a:p>
      </dsp:txBody>
      <dsp:txXfrm>
        <a:off x="27415" y="682963"/>
        <a:ext cx="7207551" cy="506770"/>
      </dsp:txXfrm>
    </dsp:sp>
    <dsp:sp modelId="{7E4A6269-39F9-4952-B80A-5AB5FDE1C7CB}">
      <dsp:nvSpPr>
        <dsp:cNvPr id="0" name=""/>
        <dsp:cNvSpPr/>
      </dsp:nvSpPr>
      <dsp:spPr>
        <a:xfrm>
          <a:off x="0" y="1303548"/>
          <a:ext cx="7262381"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resulting leakage current is measured to determine whether a product’s insulation is able to withstand the high voltage without breaking down. </a:t>
          </a:r>
          <a:endParaRPr lang="en-US" sz="1400" kern="1200" dirty="0">
            <a:solidFill>
              <a:schemeClr val="bg1"/>
            </a:solidFill>
            <a:latin typeface="Avenir LT Std 35 Light" charset="0"/>
            <a:ea typeface="Avenir LT Std 35 Light" charset="0"/>
            <a:cs typeface="Avenir LT Std 35 Light" charset="0"/>
          </a:endParaRPr>
        </a:p>
      </dsp:txBody>
      <dsp:txXfrm>
        <a:off x="27415" y="1330963"/>
        <a:ext cx="7207551" cy="506770"/>
      </dsp:txXfrm>
    </dsp:sp>
    <dsp:sp modelId="{04CC0AE1-EE89-431F-ABCB-3B418F9E5C2B}">
      <dsp:nvSpPr>
        <dsp:cNvPr id="0" name=""/>
        <dsp:cNvSpPr/>
      </dsp:nvSpPr>
      <dsp:spPr>
        <a:xfrm>
          <a:off x="0" y="1951548"/>
          <a:ext cx="7262381"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This test verifies that the insulation of a product is capable of protecting the user from any leakage currents as a result of an electrical fault within the product. </a:t>
          </a:r>
          <a:endParaRPr lang="en-US" sz="1400" kern="1200" dirty="0">
            <a:solidFill>
              <a:schemeClr val="bg1"/>
            </a:solidFill>
            <a:latin typeface="Avenir LT Std 35 Light" charset="0"/>
            <a:ea typeface="Avenir LT Std 35 Light" charset="0"/>
            <a:cs typeface="Avenir LT Std 35 Light" charset="0"/>
          </a:endParaRPr>
        </a:p>
      </dsp:txBody>
      <dsp:txXfrm>
        <a:off x="27415" y="1978963"/>
        <a:ext cx="7207551"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4C01-026A-40DA-BC8F-BC8FBCD73F52}">
      <dsp:nvSpPr>
        <dsp:cNvPr id="0" name=""/>
        <dsp:cNvSpPr/>
      </dsp:nvSpPr>
      <dsp:spPr>
        <a:xfrm>
          <a:off x="0" y="11723"/>
          <a:ext cx="7620000" cy="5990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Hipot test PASS condition.</a:t>
          </a:r>
          <a:endParaRPr lang="en-US" sz="1400" kern="1200" dirty="0">
            <a:solidFill>
              <a:schemeClr val="bg1"/>
            </a:solidFill>
            <a:latin typeface="Avenir LT Std 35 Light" charset="0"/>
            <a:ea typeface="Avenir LT Std 35 Light" charset="0"/>
            <a:cs typeface="Avenir LT Std 35 Light" charset="0"/>
          </a:endParaRPr>
        </a:p>
      </dsp:txBody>
      <dsp:txXfrm>
        <a:off x="29243" y="40966"/>
        <a:ext cx="7561514" cy="540554"/>
      </dsp:txXfrm>
    </dsp:sp>
    <dsp:sp modelId="{25615894-733D-4645-8F4E-703F8F4A6FB5}">
      <dsp:nvSpPr>
        <dsp:cNvPr id="0" name=""/>
        <dsp:cNvSpPr/>
      </dsp:nvSpPr>
      <dsp:spPr>
        <a:xfrm>
          <a:off x="0" y="702924"/>
          <a:ext cx="7620000" cy="5990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insulation is able to withstand the high voltage and does not break down or does not allow excess leakage current to flow on the surface of the product under test.</a:t>
          </a:r>
          <a:endParaRPr lang="en-US" sz="1400" kern="1200" dirty="0">
            <a:solidFill>
              <a:schemeClr val="bg1"/>
            </a:solidFill>
            <a:latin typeface="Avenir LT Std 35 Light" charset="0"/>
            <a:ea typeface="Avenir LT Std 35 Light" charset="0"/>
            <a:cs typeface="Avenir LT Std 35 Light" charset="0"/>
          </a:endParaRPr>
        </a:p>
      </dsp:txBody>
      <dsp:txXfrm>
        <a:off x="29243" y="732167"/>
        <a:ext cx="7561514" cy="540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17F78-8D29-4098-B1AF-CB02B282DF02}">
      <dsp:nvSpPr>
        <dsp:cNvPr id="0" name=""/>
        <dsp:cNvSpPr/>
      </dsp:nvSpPr>
      <dsp:spPr>
        <a:xfrm>
          <a:off x="0" y="16079"/>
          <a:ext cx="7620000" cy="6926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Hipot test FAIL condition. </a:t>
          </a:r>
          <a:endParaRPr lang="en-US" sz="1600" kern="1200" dirty="0">
            <a:solidFill>
              <a:schemeClr val="bg1"/>
            </a:solidFill>
            <a:latin typeface="Avenir LT Std 35 Light" charset="0"/>
            <a:ea typeface="Avenir LT Std 35 Light" charset="0"/>
            <a:cs typeface="Avenir LT Std 35 Light" charset="0"/>
          </a:endParaRPr>
        </a:p>
      </dsp:txBody>
      <dsp:txXfrm>
        <a:off x="33812" y="49891"/>
        <a:ext cx="7552376" cy="625016"/>
      </dsp:txXfrm>
    </dsp:sp>
    <dsp:sp modelId="{FEF861A0-DE08-41D5-B2DD-AB391C90B9FF}">
      <dsp:nvSpPr>
        <dsp:cNvPr id="0" name=""/>
        <dsp:cNvSpPr/>
      </dsp:nvSpPr>
      <dsp:spPr>
        <a:xfrm>
          <a:off x="0" y="815280"/>
          <a:ext cx="7620000" cy="6926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Insulation breakdown results in excessive leakage to the chassis of the DUT. </a:t>
          </a:r>
          <a:endParaRPr lang="en-US" sz="1600" kern="1200" dirty="0">
            <a:solidFill>
              <a:schemeClr val="bg1"/>
            </a:solidFill>
            <a:latin typeface="Avenir LT Std 35 Light" charset="0"/>
            <a:ea typeface="Avenir LT Std 35 Light" charset="0"/>
            <a:cs typeface="Avenir LT Std 35 Light" charset="0"/>
          </a:endParaRPr>
        </a:p>
      </dsp:txBody>
      <dsp:txXfrm>
        <a:off x="33812" y="849092"/>
        <a:ext cx="7552376" cy="625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54A23-2AF5-4FB4-84A5-55BD5A6D94A8}">
      <dsp:nvSpPr>
        <dsp:cNvPr id="0" name=""/>
        <dsp:cNvSpPr/>
      </dsp:nvSpPr>
      <dsp:spPr>
        <a:xfrm>
          <a:off x="0" y="51889"/>
          <a:ext cx="6973824"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When performed as </a:t>
          </a:r>
          <a:r>
            <a:rPr lang="en-US" sz="1600" b="1" i="1" kern="1200" dirty="0" smtClean="0">
              <a:latin typeface="Avenir LT Std 35 Light" pitchFamily="34" charset="0"/>
            </a:rPr>
            <a:t>Type</a:t>
          </a:r>
          <a:r>
            <a:rPr lang="en-US" sz="1600" kern="1200" dirty="0" smtClean="0">
              <a:latin typeface="Avenir LT Std 35 Light" pitchFamily="34" charset="0"/>
            </a:rPr>
            <a:t> tests </a:t>
          </a:r>
          <a:r>
            <a:rPr lang="en-US" sz="1600" kern="1200" dirty="0" err="1" smtClean="0">
              <a:latin typeface="Avenir LT Std 35 Light" pitchFamily="34" charset="0"/>
            </a:rPr>
            <a:t>Hipot</a:t>
          </a:r>
          <a:r>
            <a:rPr lang="en-US" sz="1600" kern="1200" dirty="0" smtClean="0">
              <a:latin typeface="Avenir LT Std 35 Light" pitchFamily="34" charset="0"/>
            </a:rPr>
            <a:t> tests are helpful in finding  various important defects.</a:t>
          </a:r>
          <a:endParaRPr lang="en-US" sz="1600" kern="1200" dirty="0">
            <a:latin typeface="Avenir LT Std 35 Light" pitchFamily="34" charset="0"/>
          </a:endParaRPr>
        </a:p>
      </dsp:txBody>
      <dsp:txXfrm>
        <a:off x="38381" y="90270"/>
        <a:ext cx="6897062" cy="709478"/>
      </dsp:txXfrm>
    </dsp:sp>
    <dsp:sp modelId="{57B6CEDD-28F6-4119-A577-BFE3C7C2C99D}">
      <dsp:nvSpPr>
        <dsp:cNvPr id="0" name=""/>
        <dsp:cNvSpPr/>
      </dsp:nvSpPr>
      <dsp:spPr>
        <a:xfrm>
          <a:off x="0" y="990600"/>
          <a:ext cx="6973824"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Nicked or crushed </a:t>
          </a:r>
          <a:r>
            <a:rPr lang="en-US" sz="1600" i="1" kern="1200" dirty="0" smtClean="0">
              <a:latin typeface="Avenir LT Std 35 Light" pitchFamily="34" charset="0"/>
            </a:rPr>
            <a:t>insulation</a:t>
          </a:r>
          <a:r>
            <a:rPr lang="en-US" sz="1600" kern="1200" dirty="0" smtClean="0">
              <a:latin typeface="Avenir LT Std 35 Light" pitchFamily="34" charset="0"/>
            </a:rPr>
            <a:t>, stray wire strands or braided shielding.</a:t>
          </a:r>
          <a:endParaRPr lang="en-US" sz="1600" kern="1200" dirty="0">
            <a:latin typeface="Avenir LT Std 35 Light" pitchFamily="34" charset="0"/>
          </a:endParaRPr>
        </a:p>
      </dsp:txBody>
      <dsp:txXfrm>
        <a:off x="38381" y="1028981"/>
        <a:ext cx="6897062" cy="709478"/>
      </dsp:txXfrm>
    </dsp:sp>
    <dsp:sp modelId="{B2C0445C-CB1C-4327-85B9-22E6703CFB63}">
      <dsp:nvSpPr>
        <dsp:cNvPr id="0" name=""/>
        <dsp:cNvSpPr/>
      </dsp:nvSpPr>
      <dsp:spPr>
        <a:xfrm>
          <a:off x="0" y="1866289"/>
          <a:ext cx="6973824"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Conductive or corrosive contaminants around the conductors.</a:t>
          </a:r>
          <a:endParaRPr lang="en-US" sz="1600" kern="1200" dirty="0">
            <a:latin typeface="Avenir LT Std 35 Light" pitchFamily="34" charset="0"/>
          </a:endParaRPr>
        </a:p>
      </dsp:txBody>
      <dsp:txXfrm>
        <a:off x="38381" y="1904670"/>
        <a:ext cx="6897062" cy="709478"/>
      </dsp:txXfrm>
    </dsp:sp>
    <dsp:sp modelId="{1EFB168D-7F57-41E4-BE35-FC2762309A5B}">
      <dsp:nvSpPr>
        <dsp:cNvPr id="0" name=""/>
        <dsp:cNvSpPr/>
      </dsp:nvSpPr>
      <dsp:spPr>
        <a:xfrm>
          <a:off x="0" y="2773489"/>
          <a:ext cx="6973824"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Terminal </a:t>
          </a:r>
          <a:r>
            <a:rPr lang="en-US" sz="1600" i="1" kern="1200" dirty="0" smtClean="0">
              <a:latin typeface="Avenir LT Std 35 Light" pitchFamily="34" charset="0"/>
            </a:rPr>
            <a:t>spacing</a:t>
          </a:r>
          <a:r>
            <a:rPr lang="en-US" sz="1600" kern="1200" dirty="0" smtClean="0">
              <a:latin typeface="Avenir LT Std 35 Light" pitchFamily="34" charset="0"/>
            </a:rPr>
            <a:t> problems and tolerance errors in cables. </a:t>
          </a:r>
          <a:endParaRPr lang="en-US" sz="1600" kern="1200" dirty="0">
            <a:latin typeface="Avenir LT Std 35 Light" pitchFamily="34" charset="0"/>
          </a:endParaRPr>
        </a:p>
      </dsp:txBody>
      <dsp:txXfrm>
        <a:off x="38381" y="2811870"/>
        <a:ext cx="6897062" cy="709478"/>
      </dsp:txXfrm>
    </dsp:sp>
    <dsp:sp modelId="{CBF223A6-5C32-43D0-BC62-C3C50F06E305}">
      <dsp:nvSpPr>
        <dsp:cNvPr id="0" name=""/>
        <dsp:cNvSpPr/>
      </dsp:nvSpPr>
      <dsp:spPr>
        <a:xfrm>
          <a:off x="0" y="3680689"/>
          <a:ext cx="6973824"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Inadequate </a:t>
          </a:r>
          <a:r>
            <a:rPr lang="en-US" sz="1600" i="1" kern="1200" dirty="0" err="1" smtClean="0">
              <a:latin typeface="Avenir LT Std 35 Light" pitchFamily="34" charset="0"/>
            </a:rPr>
            <a:t>creepage</a:t>
          </a:r>
          <a:r>
            <a:rPr lang="en-US" sz="1600" kern="1200" dirty="0" smtClean="0">
              <a:latin typeface="Avenir LT Std 35 Light" pitchFamily="34" charset="0"/>
            </a:rPr>
            <a:t> and </a:t>
          </a:r>
          <a:r>
            <a:rPr lang="en-US" sz="1600" i="1" kern="1200" dirty="0" smtClean="0">
              <a:latin typeface="Avenir LT Std 35 Light" pitchFamily="34" charset="0"/>
            </a:rPr>
            <a:t>clearance</a:t>
          </a:r>
          <a:r>
            <a:rPr lang="en-US" sz="1600" kern="1200" dirty="0" smtClean="0">
              <a:latin typeface="Avenir LT Std 35 Light" pitchFamily="34" charset="0"/>
            </a:rPr>
            <a:t> distances introduced during the manufacturing process.</a:t>
          </a:r>
          <a:endParaRPr lang="en-US" sz="1600" kern="1200" dirty="0">
            <a:latin typeface="Avenir LT Std 35 Light" pitchFamily="34" charset="0"/>
          </a:endParaRPr>
        </a:p>
      </dsp:txBody>
      <dsp:txXfrm>
        <a:off x="38381" y="3719070"/>
        <a:ext cx="6897062" cy="709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1815E-1CE3-416D-BBBF-78EFAD7A53B2}">
      <dsp:nvSpPr>
        <dsp:cNvPr id="0" name=""/>
        <dsp:cNvSpPr/>
      </dsp:nvSpPr>
      <dsp:spPr>
        <a:xfrm>
          <a:off x="0" y="384049"/>
          <a:ext cx="69342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The </a:t>
          </a:r>
          <a:r>
            <a:rPr lang="en-US" sz="1600" b="1" i="1" kern="1200" dirty="0" smtClean="0">
              <a:latin typeface="Avenir LT Std 35 Light" pitchFamily="34" charset="0"/>
            </a:rPr>
            <a:t>production-line</a:t>
          </a:r>
          <a:r>
            <a:rPr lang="en-US" sz="1600" kern="1200" dirty="0" smtClean="0">
              <a:latin typeface="Avenir LT Std 35 Light" pitchFamily="34" charset="0"/>
            </a:rPr>
            <a:t> </a:t>
          </a:r>
          <a:r>
            <a:rPr lang="en-US" sz="1600" kern="1200" dirty="0" err="1" smtClean="0">
              <a:latin typeface="Avenir LT Std 35 Light" pitchFamily="34" charset="0"/>
            </a:rPr>
            <a:t>hipot</a:t>
          </a:r>
          <a:r>
            <a:rPr lang="en-US" sz="1600" kern="1200" dirty="0" smtClean="0">
              <a:latin typeface="Avenir LT Std 35 Light" pitchFamily="34" charset="0"/>
            </a:rPr>
            <a:t> test is used to determine whether the construction of a production unit is about the same as the construction of the unit that was subjected to type testing. </a:t>
          </a:r>
          <a:endParaRPr lang="en-US" sz="1600" kern="1200" dirty="0">
            <a:latin typeface="Avenir LT Std 35 Light" pitchFamily="34" charset="0"/>
          </a:endParaRPr>
        </a:p>
      </dsp:txBody>
      <dsp:txXfrm>
        <a:off x="59399" y="443448"/>
        <a:ext cx="6815402" cy="1098002"/>
      </dsp:txXfrm>
    </dsp:sp>
    <dsp:sp modelId="{46F656CC-31B5-431B-9690-B1FA29EBA3A3}">
      <dsp:nvSpPr>
        <dsp:cNvPr id="0" name=""/>
        <dsp:cNvSpPr/>
      </dsp:nvSpPr>
      <dsp:spPr>
        <a:xfrm>
          <a:off x="0" y="1788049"/>
          <a:ext cx="69342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Some of the process failures that can be detected by a production-line </a:t>
          </a:r>
          <a:r>
            <a:rPr lang="en-US" sz="1600" kern="1200" dirty="0" err="1" smtClean="0">
              <a:latin typeface="Avenir LT Std 35 Light" pitchFamily="34" charset="0"/>
            </a:rPr>
            <a:t>hipot</a:t>
          </a:r>
          <a:r>
            <a:rPr lang="en-US" sz="1600" kern="1200" dirty="0" smtClean="0">
              <a:latin typeface="Avenir LT Std 35 Light" pitchFamily="34" charset="0"/>
            </a:rPr>
            <a:t> test include, for example, a transformer wound in such a way that </a:t>
          </a:r>
          <a:r>
            <a:rPr lang="en-US" sz="1600" kern="1200" dirty="0" err="1" smtClean="0">
              <a:latin typeface="Avenir LT Std 35 Light" pitchFamily="34" charset="0"/>
            </a:rPr>
            <a:t>creepage</a:t>
          </a:r>
          <a:r>
            <a:rPr lang="en-US" sz="1600" kern="1200" dirty="0" smtClean="0">
              <a:latin typeface="Avenir LT Std 35 Light" pitchFamily="34" charset="0"/>
            </a:rPr>
            <a:t> and clearance have been reduced.</a:t>
          </a:r>
          <a:endParaRPr lang="en-US" sz="1600" kern="1200" dirty="0">
            <a:latin typeface="Avenir LT Std 35 Light" pitchFamily="34" charset="0"/>
          </a:endParaRPr>
        </a:p>
      </dsp:txBody>
      <dsp:txXfrm>
        <a:off x="59399" y="1847448"/>
        <a:ext cx="6815402" cy="1098002"/>
      </dsp:txXfrm>
    </dsp:sp>
    <dsp:sp modelId="{FB397C10-857D-4802-AE3C-CC53E52F6F80}">
      <dsp:nvSpPr>
        <dsp:cNvPr id="0" name=""/>
        <dsp:cNvSpPr/>
      </dsp:nvSpPr>
      <dsp:spPr>
        <a:xfrm>
          <a:off x="0" y="3192049"/>
          <a:ext cx="6934200" cy="92274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Such a failure could result from a new operator in the winding department.</a:t>
          </a:r>
          <a:br>
            <a:rPr lang="en-US" sz="1600" kern="1200" dirty="0" smtClean="0">
              <a:latin typeface="Avenir LT Std 35 Light" pitchFamily="34" charset="0"/>
            </a:rPr>
          </a:br>
          <a:endParaRPr lang="en-US" sz="1600" kern="1200" dirty="0">
            <a:latin typeface="Avenir LT Std 35 Light" pitchFamily="34" charset="0"/>
          </a:endParaRPr>
        </a:p>
      </dsp:txBody>
      <dsp:txXfrm>
        <a:off x="45045" y="3237094"/>
        <a:ext cx="6844110" cy="832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A2EAE-F921-42A9-AC81-3405D31675B4}">
      <dsp:nvSpPr>
        <dsp:cNvPr id="0" name=""/>
        <dsp:cNvSpPr/>
      </dsp:nvSpPr>
      <dsp:spPr>
        <a:xfrm>
          <a:off x="0" y="76200"/>
          <a:ext cx="7391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best indication of a dielectric breakdown is a leakage current measurement significantly higher than the nominal current measurement.</a:t>
          </a:r>
          <a:endParaRPr lang="en-US" sz="1600" kern="1200" dirty="0">
            <a:solidFill>
              <a:schemeClr val="bg1"/>
            </a:solidFill>
            <a:latin typeface="Avenir LT Std 35 Light" charset="0"/>
            <a:ea typeface="Avenir LT Std 35 Light" charset="0"/>
            <a:cs typeface="Avenir LT Std 35 Light" charset="0"/>
          </a:endParaRPr>
        </a:p>
      </dsp:txBody>
      <dsp:txXfrm>
        <a:off x="49347" y="125547"/>
        <a:ext cx="7292706" cy="912186"/>
      </dsp:txXfrm>
    </dsp:sp>
    <dsp:sp modelId="{2225732B-C483-4BAC-95DC-A3B96439F1A3}">
      <dsp:nvSpPr>
        <dsp:cNvPr id="0" name=""/>
        <dsp:cNvSpPr/>
      </dsp:nvSpPr>
      <dsp:spPr>
        <a:xfrm>
          <a:off x="0" y="1207750"/>
          <a:ext cx="7391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Test voltage, the product being tested and the capacitance of the product can all impact the total leakage current measurement.</a:t>
          </a:r>
          <a:endParaRPr lang="en-US" sz="1600" kern="1200" dirty="0">
            <a:solidFill>
              <a:schemeClr val="bg1"/>
            </a:solidFill>
            <a:latin typeface="Avenir LT Std 35 Light" charset="0"/>
            <a:ea typeface="Avenir LT Std 35 Light" charset="0"/>
            <a:cs typeface="Avenir LT Std 35 Light" charset="0"/>
          </a:endParaRPr>
        </a:p>
      </dsp:txBody>
      <dsp:txXfrm>
        <a:off x="49347" y="1257097"/>
        <a:ext cx="7292706" cy="912186"/>
      </dsp:txXfrm>
    </dsp:sp>
    <dsp:sp modelId="{6D56C105-BF27-4117-B65A-2965BC18D42D}">
      <dsp:nvSpPr>
        <dsp:cNvPr id="0" name=""/>
        <dsp:cNvSpPr/>
      </dsp:nvSpPr>
      <dsp:spPr>
        <a:xfrm>
          <a:off x="0" y="2374150"/>
          <a:ext cx="7391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When we perform a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on a product, we can think of the product as a giant capacitor.</a:t>
          </a:r>
          <a:endParaRPr lang="en-US" sz="1600" kern="1200" dirty="0">
            <a:solidFill>
              <a:schemeClr val="bg1"/>
            </a:solidFill>
            <a:latin typeface="Avenir LT Std 35 Light" charset="0"/>
            <a:ea typeface="Avenir LT Std 35 Light" charset="0"/>
            <a:cs typeface="Avenir LT Std 35 Light" charset="0"/>
          </a:endParaRPr>
        </a:p>
      </dsp:txBody>
      <dsp:txXfrm>
        <a:off x="49347" y="2423497"/>
        <a:ext cx="7292706" cy="912186"/>
      </dsp:txXfrm>
    </dsp:sp>
    <dsp:sp modelId="{90BEB4EB-4AC4-4CA5-A864-CFD596ABA5B6}">
      <dsp:nvSpPr>
        <dsp:cNvPr id="0" name=""/>
        <dsp:cNvSpPr/>
      </dsp:nvSpPr>
      <dsp:spPr>
        <a:xfrm>
          <a:off x="0" y="3540550"/>
          <a:ext cx="7391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voltage is applied between the mains input and the chassis of the product which are separated by the insulation, which is just like a capacitor. </a:t>
          </a:r>
          <a:endParaRPr lang="en-US" sz="1600" kern="1200" dirty="0">
            <a:solidFill>
              <a:schemeClr val="bg1"/>
            </a:solidFill>
            <a:latin typeface="Avenir LT Std 35 Light" charset="0"/>
            <a:ea typeface="Avenir LT Std 35 Light" charset="0"/>
            <a:cs typeface="Avenir LT Std 35 Light" charset="0"/>
          </a:endParaRPr>
        </a:p>
      </dsp:txBody>
      <dsp:txXfrm>
        <a:off x="49347" y="3589897"/>
        <a:ext cx="7292706"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F5B80-8CE6-614C-B56A-3E140F009F7F}" type="datetimeFigureOut">
              <a:rPr lang="en-US" smtClean="0"/>
              <a:t>5/16/17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841FE-9025-0E4A-9F9B-B5BBAD935BEB}" type="slidenum">
              <a:rPr lang="en-US" smtClean="0"/>
              <a:t>‹#›</a:t>
            </a:fld>
            <a:endParaRPr lang="en-US"/>
          </a:p>
        </p:txBody>
      </p:sp>
    </p:spTree>
    <p:extLst>
      <p:ext uri="{BB962C8B-B14F-4D97-AF65-F5344CB8AC3E}">
        <p14:creationId xmlns:p14="http://schemas.microsoft.com/office/powerpoint/2010/main" val="208608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841FE-9025-0E4A-9F9B-B5BBAD935BEB}" type="slidenum">
              <a:rPr lang="en-US" smtClean="0"/>
              <a:t>2</a:t>
            </a:fld>
            <a:endParaRPr lang="en-US"/>
          </a:p>
        </p:txBody>
      </p:sp>
    </p:spTree>
    <p:extLst>
      <p:ext uri="{BB962C8B-B14F-4D97-AF65-F5344CB8AC3E}">
        <p14:creationId xmlns:p14="http://schemas.microsoft.com/office/powerpoint/2010/main" val="104405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054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2016 Associated Research</a:t>
            </a:r>
            <a:endParaRPr lang="en-US" dirty="0"/>
          </a:p>
        </p:txBody>
      </p:sp>
    </p:spTree>
    <p:extLst>
      <p:ext uri="{BB962C8B-B14F-4D97-AF65-F5344CB8AC3E}">
        <p14:creationId xmlns:p14="http://schemas.microsoft.com/office/powerpoint/2010/main" val="22134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77955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793394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29754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7999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029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210581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96993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9362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3906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967975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624638"/>
            <a:ext cx="9144000" cy="2413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sp>
        <p:nvSpPr>
          <p:cNvPr id="8" name="Rectangle 7"/>
          <p:cNvSpPr/>
          <p:nvPr userDrawn="1"/>
        </p:nvSpPr>
        <p:spPr>
          <a:xfrm>
            <a:off x="0" y="6519863"/>
            <a:ext cx="9144000" cy="63500"/>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304800" y="5947157"/>
            <a:ext cx="1413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78604"/>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llison.oba@arisafety.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Tree>
    <p:extLst>
      <p:ext uri="{BB962C8B-B14F-4D97-AF65-F5344CB8AC3E}">
        <p14:creationId xmlns:p14="http://schemas.microsoft.com/office/powerpoint/2010/main" val="57851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83836439"/>
              </p:ext>
            </p:extLst>
          </p:nvPr>
        </p:nvGraphicFramePr>
        <p:xfrm>
          <a:off x="1181100" y="990600"/>
          <a:ext cx="6934200" cy="449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06500" y="5433244"/>
            <a:ext cx="7467600" cy="276999"/>
          </a:xfrm>
          <a:prstGeom prst="rect">
            <a:avLst/>
          </a:prstGeom>
          <a:noFill/>
        </p:spPr>
        <p:txBody>
          <a:bodyPr wrap="square" rtlCol="0">
            <a:spAutoFit/>
          </a:bodyPr>
          <a:lstStyle/>
          <a:p>
            <a:pPr algn="ctr"/>
            <a:r>
              <a:rPr lang="en-US" sz="1200" b="1" i="1" dirty="0" smtClean="0">
                <a:latin typeface="Avenir LT Std 35 Light" charset="0"/>
                <a:ea typeface="Avenir LT Std 35 Light" charset="0"/>
                <a:cs typeface="Avenir LT Std 35 Light" charset="0"/>
              </a:rPr>
              <a:t>The hipot is more than just a go/no-go test. It can be used to find various insulation problems. </a:t>
            </a:r>
            <a:endParaRPr lang="en-US" sz="1200" b="1" i="1" dirty="0">
              <a:latin typeface="Avenir LT Std 35 Light" charset="0"/>
              <a:ea typeface="Avenir LT Std 35 Light" charset="0"/>
              <a:cs typeface="Avenir LT Std 35 Light" charset="0"/>
            </a:endParaRPr>
          </a:p>
        </p:txBody>
      </p:sp>
      <p:sp>
        <p:nvSpPr>
          <p:cNvPr id="8"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24537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
        <p:nvSpPr>
          <p:cNvPr id="7" name="Content Placeholder 2"/>
          <p:cNvSpPr txBox="1">
            <a:spLocks/>
          </p:cNvSpPr>
          <p:nvPr/>
        </p:nvSpPr>
        <p:spPr>
          <a:xfrm>
            <a:off x="519820" y="3895344"/>
            <a:ext cx="8001000" cy="16764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base">
              <a:buNone/>
            </a:pPr>
            <a:r>
              <a:rPr lang="en-US" sz="2200" dirty="0" smtClean="0">
                <a:latin typeface="Avenir LT Std 35 Light" charset="0"/>
                <a:ea typeface="Avenir LT Std 35 Light" charset="0"/>
                <a:cs typeface="Avenir LT Std 35 Light" charset="0"/>
              </a:rPr>
              <a:t>Scrapes</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Pinholes</a:t>
            </a:r>
            <a:r>
              <a:rPr lang="en-US" sz="1800" dirty="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Spacing </a:t>
            </a:r>
            <a:r>
              <a:rPr lang="en-US" sz="1800" dirty="0" smtClean="0">
                <a:latin typeface="Avenir LT Std 35 Light" charset="0"/>
                <a:ea typeface="Avenir LT Std 35 Light" charset="0"/>
                <a:cs typeface="Avenir LT Std 35 Light" charset="0"/>
              </a:rPr>
              <a:t>•</a:t>
            </a:r>
            <a:r>
              <a:rPr lang="en-US" sz="2200" dirty="0" smtClean="0">
                <a:latin typeface="Avenir LT Std 35 Light" charset="0"/>
                <a:ea typeface="Avenir LT Std 35 Light" charset="0"/>
                <a:cs typeface="Avenir LT Std 35 Light" charset="0"/>
              </a:rPr>
              <a:t> Crimps</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Heat</a:t>
            </a:r>
          </a:p>
          <a:p>
            <a:pPr marL="0" indent="0" algn="ctr" fontAlgn="base">
              <a:buNone/>
            </a:pPr>
            <a:r>
              <a:rPr lang="en-US" sz="2200" dirty="0" smtClean="0">
                <a:latin typeface="Avenir LT Std 35 Light" charset="0"/>
                <a:ea typeface="Avenir LT Std 35 Light" charset="0"/>
                <a:cs typeface="Avenir LT Std 35 Light" charset="0"/>
              </a:rPr>
              <a:t>Material Build-up</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Moisture</a:t>
            </a:r>
          </a:p>
          <a:p>
            <a:pPr algn="ctr" fontAlgn="base"/>
            <a:endParaRPr lang="en-US" sz="2200" dirty="0">
              <a:latin typeface="Avenir LT Std 35 Light" charset="0"/>
              <a:ea typeface="Avenir LT Std 35 Light" charset="0"/>
              <a:cs typeface="Avenir LT Std 35 Light" charset="0"/>
            </a:endParaRPr>
          </a:p>
          <a:p>
            <a:pPr marL="0" indent="0" algn="ctr" fontAlgn="base">
              <a:buNone/>
            </a:pPr>
            <a:r>
              <a:rPr lang="en-US" sz="2200" dirty="0" smtClean="0">
                <a:latin typeface="Avenir LT Std 35 Light" charset="0"/>
                <a:ea typeface="Avenir LT Std 35 Light" charset="0"/>
                <a:cs typeface="Avenir LT Std 35 Light" charset="0"/>
              </a:rPr>
              <a:t>Insulation of any electrical device can become weak over time.</a:t>
            </a:r>
            <a:endParaRPr lang="en-US" sz="2200" dirty="0">
              <a:latin typeface="Avenir LT Std 35 Light" charset="0"/>
              <a:ea typeface="Avenir LT Std 35 Light" charset="0"/>
              <a:cs typeface="Avenir LT Std 35 Light"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8" y="762000"/>
            <a:ext cx="8545484" cy="3133344"/>
          </a:xfrm>
          <a:prstGeom prst="rect">
            <a:avLst/>
          </a:prstGeom>
        </p:spPr>
      </p:pic>
    </p:spTree>
    <p:extLst>
      <p:ext uri="{BB962C8B-B14F-4D97-AF65-F5344CB8AC3E}">
        <p14:creationId xmlns:p14="http://schemas.microsoft.com/office/powerpoint/2010/main" val="144508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798616"/>
              </p:ext>
            </p:extLst>
          </p:nvPr>
        </p:nvGraphicFramePr>
        <p:xfrm>
          <a:off x="952500" y="1066800"/>
          <a:ext cx="7391400" cy="4592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52854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0746026"/>
              </p:ext>
            </p:extLst>
          </p:nvPr>
        </p:nvGraphicFramePr>
        <p:xfrm>
          <a:off x="838200" y="1094509"/>
          <a:ext cx="7467600" cy="408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5367805"/>
            <a:ext cx="7467600" cy="276999"/>
          </a:xfrm>
          <a:prstGeom prst="rect">
            <a:avLst/>
          </a:prstGeom>
          <a:noFill/>
        </p:spPr>
        <p:txBody>
          <a:bodyPr wrap="square" rtlCol="0">
            <a:spAutoFit/>
          </a:bodyPr>
          <a:lstStyle/>
          <a:p>
            <a:pPr algn="ctr"/>
            <a:r>
              <a:rPr lang="en-US" sz="1200" b="1" i="1" dirty="0" smtClean="0">
                <a:latin typeface="Avenir LT Std 35 Light" charset="0"/>
                <a:ea typeface="Avenir LT Std 35 Light" charset="0"/>
                <a:cs typeface="Avenir LT Std 35 Light" charset="0"/>
              </a:rPr>
              <a:t>Hipot test parameters are called out by the standards but when in doubt, use the rule of thumb. </a:t>
            </a:r>
            <a:endParaRPr lang="en-US" sz="1200" b="1" i="1" dirty="0">
              <a:latin typeface="Avenir LT Std 35 Light" charset="0"/>
              <a:ea typeface="Avenir LT Std 35 Light" charset="0"/>
              <a:cs typeface="Avenir LT Std 35 Light" charset="0"/>
            </a:endParaRPr>
          </a:p>
        </p:txBody>
      </p:sp>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Test Voltages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16436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5385"/>
          <a:stretch/>
        </p:blipFill>
        <p:spPr>
          <a:xfrm>
            <a:off x="0" y="4396"/>
            <a:ext cx="9118600" cy="5786804"/>
          </a:xfrm>
          <a:prstGeom prst="rect">
            <a:avLst/>
          </a:prstGeom>
        </p:spPr>
      </p:pic>
      <p:sp>
        <p:nvSpPr>
          <p:cNvPr id="2" name="TextBox 1"/>
          <p:cNvSpPr txBox="1"/>
          <p:nvPr/>
        </p:nvSpPr>
        <p:spPr>
          <a:xfrm>
            <a:off x="304800" y="4800600"/>
            <a:ext cx="8534400" cy="307777"/>
          </a:xfrm>
          <a:prstGeom prst="rect">
            <a:avLst/>
          </a:prstGeom>
          <a:noFill/>
        </p:spPr>
        <p:txBody>
          <a:bodyPr wrap="square" rtlCol="0">
            <a:spAutoFit/>
          </a:bodyPr>
          <a:lstStyle/>
          <a:p>
            <a:pPr algn="ctr"/>
            <a:r>
              <a:rPr lang="en-US" sz="1400" i="1" dirty="0" smtClean="0">
                <a:latin typeface="Avenir Book" charset="0"/>
                <a:ea typeface="Avenir Book" charset="0"/>
                <a:cs typeface="Avenir Book" charset="0"/>
              </a:rPr>
              <a:t>Production </a:t>
            </a:r>
            <a:r>
              <a:rPr lang="en-US" sz="1400" i="1" dirty="0" err="1" smtClean="0">
                <a:latin typeface="Avenir Book" charset="0"/>
                <a:ea typeface="Avenir Book" charset="0"/>
                <a:cs typeface="Avenir Book" charset="0"/>
              </a:rPr>
              <a:t>Hipot</a:t>
            </a:r>
            <a:r>
              <a:rPr lang="en-US" sz="1400" i="1" dirty="0" smtClean="0">
                <a:latin typeface="Avenir Book" charset="0"/>
                <a:ea typeface="Avenir Book" charset="0"/>
                <a:cs typeface="Avenir Book" charset="0"/>
              </a:rPr>
              <a:t> test </a:t>
            </a:r>
            <a:r>
              <a:rPr lang="en-US" sz="1400" i="1" dirty="0" smtClean="0">
                <a:latin typeface="Avenir LT Std 55 Roman" charset="0"/>
                <a:ea typeface="Avenir LT Std 55 Roman" charset="0"/>
                <a:cs typeface="Avenir LT Std 55 Roman" charset="0"/>
              </a:rPr>
              <a:t>parameters</a:t>
            </a:r>
            <a:r>
              <a:rPr lang="en-US" sz="1400" i="1" dirty="0" smtClean="0">
                <a:latin typeface="Avenir Book" charset="0"/>
                <a:ea typeface="Avenir Book" charset="0"/>
                <a:cs typeface="Avenir Book" charset="0"/>
              </a:rPr>
              <a:t> may differ from Type test parameters.</a:t>
            </a:r>
            <a:endParaRPr lang="en-US" sz="1400" i="1" dirty="0">
              <a:latin typeface="Avenir Book" charset="0"/>
              <a:ea typeface="Avenir Book" charset="0"/>
              <a:cs typeface="Avenir Book" charset="0"/>
            </a:endParaRPr>
          </a:p>
        </p:txBody>
      </p:sp>
    </p:spTree>
    <p:extLst>
      <p:ext uri="{BB962C8B-B14F-4D97-AF65-F5344CB8AC3E}">
        <p14:creationId xmlns:p14="http://schemas.microsoft.com/office/powerpoint/2010/main" val="321077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Class I vs. Class II Application</a:t>
            </a:r>
            <a:endParaRPr lang="en-US" sz="4000" b="1" dirty="0">
              <a:solidFill>
                <a:srgbClr val="1C2A58"/>
              </a:solidFill>
              <a:latin typeface="Avenir LT Std 85 Heavy" charset="0"/>
              <a:ea typeface="Avenir LT Std 85 Heavy" charset="0"/>
              <a:cs typeface="Avenir LT Std 85 Heavy"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787082"/>
          </a:xfrm>
          <a:prstGeom prst="rect">
            <a:avLst/>
          </a:prstGeom>
        </p:spPr>
      </p:pic>
    </p:spTree>
    <p:extLst>
      <p:ext uri="{BB962C8B-B14F-4D97-AF65-F5344CB8AC3E}">
        <p14:creationId xmlns:p14="http://schemas.microsoft.com/office/powerpoint/2010/main" val="3875396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438400"/>
            <a:ext cx="6019800" cy="369332"/>
          </a:xfrm>
          <a:prstGeom prst="rect">
            <a:avLst/>
          </a:prstGeom>
          <a:noFill/>
        </p:spPr>
        <p:txBody>
          <a:bodyPr wrap="square" rtlCol="0">
            <a:spAutoFit/>
          </a:bodyPr>
          <a:lstStyle/>
          <a:p>
            <a:endParaRPr lang="en-US"/>
          </a:p>
        </p:txBody>
      </p:sp>
      <p:sp>
        <p:nvSpPr>
          <p:cNvPr id="7" name="Title 1"/>
          <p:cNvSpPr txBox="1">
            <a:spLocks/>
          </p:cNvSpPr>
          <p:nvPr/>
        </p:nvSpPr>
        <p:spPr bwMode="auto">
          <a:xfrm>
            <a:off x="630238" y="1952625"/>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smtClean="0">
                <a:solidFill>
                  <a:srgbClr val="88D6F4"/>
                </a:solidFill>
                <a:latin typeface="Avenir Heavy" charset="0"/>
                <a:ea typeface="Avenir Heavy" charset="0"/>
                <a:cs typeface="Avenir Heavy" charset="0"/>
              </a:rPr>
              <a:t>Question 1</a:t>
            </a:r>
            <a:endParaRPr lang="en-US" altLang="en-US" sz="8000" b="1" dirty="0">
              <a:solidFill>
                <a:srgbClr val="88D6F4"/>
              </a:solidFill>
              <a:latin typeface="Avenir Heavy" charset="0"/>
              <a:ea typeface="Avenir Heavy" charset="0"/>
              <a:cs typeface="Avenir Heavy" charset="0"/>
            </a:endParaRPr>
          </a:p>
        </p:txBody>
      </p:sp>
      <p:sp>
        <p:nvSpPr>
          <p:cNvPr id="8" name="Content Placeholder 9"/>
          <p:cNvSpPr txBox="1">
            <a:spLocks/>
          </p:cNvSpPr>
          <p:nvPr/>
        </p:nvSpPr>
        <p:spPr>
          <a:xfrm>
            <a:off x="628650" y="3238499"/>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Maybe quiz question on class II</a:t>
            </a:r>
            <a:endParaRPr lang="en-US" altLang="en-US" sz="2800" dirty="0"/>
          </a:p>
        </p:txBody>
      </p:sp>
    </p:spTree>
    <p:extLst>
      <p:ext uri="{BB962C8B-B14F-4D97-AF65-F5344CB8AC3E}">
        <p14:creationId xmlns:p14="http://schemas.microsoft.com/office/powerpoint/2010/main" val="29977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TextBox 4"/>
          <p:cNvSpPr txBox="1"/>
          <p:nvPr/>
        </p:nvSpPr>
        <p:spPr>
          <a:xfrm>
            <a:off x="812800" y="4799568"/>
            <a:ext cx="7854604" cy="738664"/>
          </a:xfrm>
          <a:prstGeom prst="rect">
            <a:avLst/>
          </a:prstGeom>
          <a:noFill/>
          <a:ln>
            <a:noFill/>
          </a:ln>
          <a:effectLst/>
          <a:scene3d>
            <a:camera prst="orthographicFront">
              <a:rot lat="0" lon="0" rev="0"/>
            </a:camera>
            <a:lightRig rig="brightRoom" dir="t">
              <a:rot lat="0" lon="0" rev="600000"/>
            </a:lightRig>
          </a:scene3d>
          <a:sp3d prstMaterial="metal"/>
        </p:spPr>
        <p:txBody>
          <a:bodyPr wrap="square" rtlCol="0">
            <a:spAutoFit/>
          </a:bodyPr>
          <a:lstStyle/>
          <a:p>
            <a:r>
              <a:rPr lang="en-US" sz="1400" b="1" dirty="0" smtClean="0">
                <a:solidFill>
                  <a:schemeClr val="tx1">
                    <a:lumMod val="95000"/>
                    <a:lumOff val="5000"/>
                  </a:schemeClr>
                </a:solidFill>
                <a:latin typeface="Avenir LT Std 85 Heavy" charset="0"/>
                <a:ea typeface="Avenir LT Std 85 Heavy" charset="0"/>
                <a:cs typeface="Avenir LT Std 85 Heavy" charset="0"/>
              </a:rPr>
              <a:t>Each failure detector has a priority on the instrument. Shorts and breakdowns will always be detected with a high speed interrupt. Leakage limits will trigger a failure if leakage current strays from user set values. Arc detection is a extra feature which is enabled. </a:t>
            </a:r>
            <a:endParaRPr lang="en-US" sz="1400" b="1" dirty="0">
              <a:solidFill>
                <a:schemeClr val="tx1">
                  <a:lumMod val="95000"/>
                  <a:lumOff val="5000"/>
                </a:schemeClr>
              </a:solidFill>
              <a:latin typeface="Avenir LT Std 85 Heavy" charset="0"/>
              <a:ea typeface="Avenir LT Std 85 Heavy" charset="0"/>
              <a:cs typeface="Avenir LT Std 85 Heavy"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1C2A58"/>
                </a:solidFill>
                <a:latin typeface="Avenir LT Std 85 Heavy" charset="0"/>
                <a:ea typeface="Avenir LT Std 85 Heavy" charset="0"/>
                <a:cs typeface="Avenir LT Std 85 Heavy" charset="0"/>
              </a:rPr>
              <a:t>Failure Detectors</a:t>
            </a:r>
            <a:endParaRPr lang="en-US" sz="4000" b="1" dirty="0">
              <a:solidFill>
                <a:srgbClr val="1C2A58"/>
              </a:solidFill>
              <a:latin typeface="Avenir LT Std 85 Heavy" charset="0"/>
              <a:ea typeface="Avenir LT Std 85 Heavy" charset="0"/>
              <a:cs typeface="Avenir LT Std 85 Heavy" charset="0"/>
            </a:endParaRPr>
          </a:p>
        </p:txBody>
      </p:sp>
      <p:sp>
        <p:nvSpPr>
          <p:cNvPr id="2" name="Rounded Rectangle 1"/>
          <p:cNvSpPr/>
          <p:nvPr/>
        </p:nvSpPr>
        <p:spPr>
          <a:xfrm>
            <a:off x="812800" y="1219200"/>
            <a:ext cx="7696200" cy="914400"/>
          </a:xfrm>
          <a:prstGeom prst="roundRect">
            <a:avLst/>
          </a:prstGeom>
          <a:solidFill>
            <a:srgbClr val="1C2A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8200" y="2387600"/>
            <a:ext cx="76962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8200" y="3556000"/>
            <a:ext cx="7696200" cy="914400"/>
          </a:xfrm>
          <a:prstGeom prst="roundRect">
            <a:avLst/>
          </a:prstGeom>
          <a:solidFill>
            <a:srgbClr val="87D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0" y="1414468"/>
            <a:ext cx="2590800" cy="584775"/>
          </a:xfrm>
          <a:prstGeom prst="rect">
            <a:avLst/>
          </a:prstGeom>
        </p:spPr>
        <p:txBody>
          <a:bodyPr wrap="square">
            <a:spAutoFit/>
          </a:bodyPr>
          <a:lstStyle/>
          <a:p>
            <a:pPr lvl="0"/>
            <a:r>
              <a:rPr lang="en-US" sz="3200" b="1">
                <a:solidFill>
                  <a:schemeClr val="bg1"/>
                </a:solidFill>
                <a:latin typeface="Avenir LT Std 85 Heavy" charset="0"/>
                <a:ea typeface="Avenir LT Std 85 Heavy" charset="0"/>
                <a:cs typeface="Avenir LT Std 85 Heavy" charset="0"/>
              </a:rPr>
              <a:t>Breakdown</a:t>
            </a:r>
            <a:endParaRPr lang="en-US" sz="3200" b="1" dirty="0">
              <a:solidFill>
                <a:schemeClr val="bg1"/>
              </a:solidFill>
              <a:latin typeface="Avenir LT Std 85 Heavy" charset="0"/>
              <a:ea typeface="Avenir LT Std 85 Heavy" charset="0"/>
              <a:cs typeface="Avenir LT Std 85 Heavy" charset="0"/>
            </a:endParaRPr>
          </a:p>
        </p:txBody>
      </p:sp>
      <p:sp>
        <p:nvSpPr>
          <p:cNvPr id="10" name="Rectangle 9"/>
          <p:cNvSpPr/>
          <p:nvPr/>
        </p:nvSpPr>
        <p:spPr>
          <a:xfrm>
            <a:off x="1066800" y="2526438"/>
            <a:ext cx="3276600" cy="584775"/>
          </a:xfrm>
          <a:prstGeom prst="rect">
            <a:avLst/>
          </a:prstGeom>
        </p:spPr>
        <p:txBody>
          <a:bodyPr wrap="square">
            <a:spAutoFit/>
          </a:bodyPr>
          <a:lstStyle/>
          <a:p>
            <a:pPr lvl="0"/>
            <a:r>
              <a:rPr lang="en-US" sz="3200" b="1" smtClean="0">
                <a:solidFill>
                  <a:schemeClr val="bg1"/>
                </a:solidFill>
                <a:latin typeface="Avenir LT Std 85 Heavy" charset="0"/>
                <a:ea typeface="Avenir LT Std 85 Heavy" charset="0"/>
                <a:cs typeface="Avenir LT Std 85 Heavy" charset="0"/>
              </a:rPr>
              <a:t>Leakage Limits</a:t>
            </a:r>
            <a:endParaRPr lang="en-US" sz="3200" b="1" dirty="0">
              <a:solidFill>
                <a:schemeClr val="bg1"/>
              </a:solidFill>
              <a:latin typeface="Avenir LT Std 85 Heavy" charset="0"/>
              <a:ea typeface="Avenir LT Std 85 Heavy" charset="0"/>
              <a:cs typeface="Avenir LT Std 85 Heavy" charset="0"/>
            </a:endParaRPr>
          </a:p>
        </p:txBody>
      </p:sp>
      <p:sp>
        <p:nvSpPr>
          <p:cNvPr id="11" name="Rectangle 10"/>
          <p:cNvSpPr/>
          <p:nvPr/>
        </p:nvSpPr>
        <p:spPr>
          <a:xfrm>
            <a:off x="1066800" y="3708054"/>
            <a:ext cx="3276600" cy="584775"/>
          </a:xfrm>
          <a:prstGeom prst="rect">
            <a:avLst/>
          </a:prstGeom>
        </p:spPr>
        <p:txBody>
          <a:bodyPr wrap="square">
            <a:spAutoFit/>
          </a:bodyPr>
          <a:lstStyle/>
          <a:p>
            <a:pPr lvl="0"/>
            <a:r>
              <a:rPr lang="en-US" sz="3200" b="1" dirty="0" smtClean="0">
                <a:solidFill>
                  <a:schemeClr val="bg1"/>
                </a:solidFill>
                <a:latin typeface="Avenir LT Std 85 Heavy" charset="0"/>
                <a:ea typeface="Avenir LT Std 85 Heavy" charset="0"/>
                <a:cs typeface="Avenir LT Std 85 Heavy" charset="0"/>
              </a:rPr>
              <a:t>Arc Detection</a:t>
            </a:r>
            <a:endParaRPr lang="en-US" sz="3200" b="1" dirty="0">
              <a:solidFill>
                <a:schemeClr val="bg1"/>
              </a:solidFill>
              <a:latin typeface="Avenir LT Std 85 Heavy" charset="0"/>
              <a:ea typeface="Avenir LT Std 85 Heavy" charset="0"/>
              <a:cs typeface="Avenir LT Std 85 Heavy" charset="0"/>
            </a:endParaRPr>
          </a:p>
        </p:txBody>
      </p:sp>
      <p:sp>
        <p:nvSpPr>
          <p:cNvPr id="12" name="Rectangle 11"/>
          <p:cNvSpPr/>
          <p:nvPr/>
        </p:nvSpPr>
        <p:spPr>
          <a:xfrm>
            <a:off x="4419600" y="1371219"/>
            <a:ext cx="3505200" cy="646331"/>
          </a:xfrm>
          <a:prstGeom prst="rect">
            <a:avLst/>
          </a:prstGeom>
        </p:spPr>
        <p:txBody>
          <a:bodyPr wrap="square">
            <a:spAutoFit/>
          </a:bodyPr>
          <a:lstStyle/>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400</a:t>
            </a:r>
            <a:r>
              <a:rPr lang="el-GR" dirty="0">
                <a:solidFill>
                  <a:schemeClr val="bg1"/>
                </a:solidFill>
                <a:latin typeface="Avenir LT Std 35 Light" charset="0"/>
                <a:ea typeface="Avenir LT Std 35 Light" charset="0"/>
                <a:cs typeface="Avenir LT Std 35 Light" charset="0"/>
              </a:rPr>
              <a:t>μ</a:t>
            </a:r>
            <a:r>
              <a:rPr lang="en-US" dirty="0">
                <a:solidFill>
                  <a:schemeClr val="bg1"/>
                </a:solidFill>
                <a:latin typeface="Avenir LT Std 35 Light" charset="0"/>
                <a:ea typeface="Avenir LT Std 35 Light" charset="0"/>
                <a:cs typeface="Avenir LT Std 35 Light" charset="0"/>
              </a:rPr>
              <a:t>sec interrupt</a:t>
            </a:r>
          </a:p>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Shorts and Breakdowns</a:t>
            </a:r>
            <a:endParaRPr lang="en-US" dirty="0">
              <a:solidFill>
                <a:schemeClr val="bg1"/>
              </a:solidFill>
              <a:latin typeface="Avenir LT Std 35 Light" charset="0"/>
              <a:ea typeface="Avenir LT Std 35 Light" charset="0"/>
              <a:cs typeface="Avenir LT Std 35 Light" charset="0"/>
            </a:endParaRPr>
          </a:p>
        </p:txBody>
      </p:sp>
      <p:sp>
        <p:nvSpPr>
          <p:cNvPr id="13" name="Rectangle 12"/>
          <p:cNvSpPr/>
          <p:nvPr/>
        </p:nvSpPr>
        <p:spPr>
          <a:xfrm>
            <a:off x="4483100" y="2530770"/>
            <a:ext cx="3505200" cy="646331"/>
          </a:xfrm>
          <a:prstGeom prst="rect">
            <a:avLst/>
          </a:prstGeom>
        </p:spPr>
        <p:txBody>
          <a:bodyPr wrap="square">
            <a:spAutoFit/>
          </a:bodyPr>
          <a:lstStyle/>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Leakage high and low limits</a:t>
            </a:r>
          </a:p>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100msec samples</a:t>
            </a:r>
            <a:endParaRPr lang="en-US" dirty="0">
              <a:solidFill>
                <a:schemeClr val="bg1"/>
              </a:solidFill>
              <a:latin typeface="Avenir LT Std 35 Light" charset="0"/>
              <a:ea typeface="Avenir LT Std 35 Light" charset="0"/>
              <a:cs typeface="Avenir LT Std 35 Light" charset="0"/>
            </a:endParaRPr>
          </a:p>
        </p:txBody>
      </p:sp>
      <p:sp>
        <p:nvSpPr>
          <p:cNvPr id="14" name="Rectangle 13"/>
          <p:cNvSpPr/>
          <p:nvPr/>
        </p:nvSpPr>
        <p:spPr>
          <a:xfrm>
            <a:off x="4648200" y="3689518"/>
            <a:ext cx="3505200" cy="646331"/>
          </a:xfrm>
          <a:prstGeom prst="rect">
            <a:avLst/>
          </a:prstGeom>
        </p:spPr>
        <p:txBody>
          <a:bodyPr wrap="square">
            <a:spAutoFit/>
          </a:bodyPr>
          <a:lstStyle/>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Leakage high and low limits</a:t>
            </a:r>
          </a:p>
          <a:p>
            <a:pPr marL="285750" lvl="0" indent="-285750">
              <a:buFont typeface="Arial" charset="0"/>
              <a:buChar char="•"/>
            </a:pPr>
            <a:r>
              <a:rPr lang="en-US" dirty="0">
                <a:solidFill>
                  <a:schemeClr val="bg1"/>
                </a:solidFill>
                <a:latin typeface="Avenir LT Std 35 Light" charset="0"/>
                <a:ea typeface="Avenir LT Std 35 Light" charset="0"/>
                <a:cs typeface="Avenir LT Std 35 Light" charset="0"/>
              </a:rPr>
              <a:t>100msec samples</a:t>
            </a:r>
            <a:endParaRPr lang="en-US" dirty="0">
              <a:solidFill>
                <a:schemeClr val="bg1"/>
              </a:solidFill>
              <a:latin typeface="Avenir LT Std 35 Light" charset="0"/>
              <a:ea typeface="Avenir LT Std 35 Light" charset="0"/>
              <a:cs typeface="Avenir LT Std 35 Light" charset="0"/>
            </a:endParaRPr>
          </a:p>
        </p:txBody>
      </p:sp>
    </p:spTree>
    <p:extLst>
      <p:ext uri="{BB962C8B-B14F-4D97-AF65-F5344CB8AC3E}">
        <p14:creationId xmlns:p14="http://schemas.microsoft.com/office/powerpoint/2010/main" val="141709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AC vs. DC Hipot Testing</a:t>
            </a: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6" name="Content Placeholder 15"/>
          <p:cNvGraphicFramePr>
            <a:graphicFrameLocks noGrp="1"/>
          </p:cNvGraphicFramePr>
          <p:nvPr>
            <p:ph idx="1"/>
            <p:extLst>
              <p:ext uri="{D42A27DB-BD31-4B8C-83A1-F6EECF244321}">
                <p14:modId xmlns:p14="http://schemas.microsoft.com/office/powerpoint/2010/main" val="1988580301"/>
              </p:ext>
            </p:extLst>
          </p:nvPr>
        </p:nvGraphicFramePr>
        <p:xfrm>
          <a:off x="266700" y="1066800"/>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442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52073728"/>
              </p:ext>
            </p:extLst>
          </p:nvPr>
        </p:nvGraphicFramePr>
        <p:xfrm>
          <a:off x="609600" y="914400"/>
          <a:ext cx="76200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2936" y="6230779"/>
            <a:ext cx="6138863" cy="246221"/>
          </a:xfrm>
          <a:prstGeom prst="rect">
            <a:avLst/>
          </a:prstGeom>
          <a:noFill/>
        </p:spPr>
        <p:txBody>
          <a:bodyPr wrap="square" rtlCol="0">
            <a:spAutoFit/>
          </a:bodyPr>
          <a:lstStyle/>
          <a:p>
            <a:r>
              <a:rPr lang="en-US" sz="1000" b="1" i="1" dirty="0" smtClean="0">
                <a:latin typeface="Avenir LT Std 35 Light" charset="0"/>
                <a:ea typeface="Avenir LT Std 35 Light" charset="0"/>
                <a:cs typeface="Avenir LT Std 35 Light" charset="0"/>
              </a:rPr>
              <a:t>The hipot is more than just a go/no-go test. It can be used to find various insulation problems. </a:t>
            </a:r>
            <a:endParaRPr lang="en-US" sz="1000" b="1" i="1" dirty="0">
              <a:latin typeface="Avenir LT Std 35 Light" charset="0"/>
              <a:ea typeface="Avenir LT Std 35 Light" charset="0"/>
              <a:cs typeface="Avenir LT Std 35 Light" charset="0"/>
            </a:endParaRPr>
          </a:p>
        </p:txBody>
      </p:sp>
      <p:sp>
        <p:nvSpPr>
          <p:cNvPr id="8"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Total Leakage Current</a:t>
            </a:r>
            <a:endParaRPr lang="en-US" sz="4000" b="1" dirty="0">
              <a:solidFill>
                <a:srgbClr val="1C2A58"/>
              </a:solidFill>
              <a:latin typeface="Avenir LT Std 85 Heavy" charset="0"/>
              <a:ea typeface="Avenir LT Std 85 Heavy" charset="0"/>
              <a:cs typeface="Avenir LT Std 85 Heavy"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6425" y="3352800"/>
            <a:ext cx="5486400" cy="2979682"/>
          </a:xfrm>
          <a:prstGeom prst="rect">
            <a:avLst/>
          </a:prstGeom>
        </p:spPr>
      </p:pic>
      <p:sp>
        <p:nvSpPr>
          <p:cNvPr id="7" name="TextBox 6"/>
          <p:cNvSpPr txBox="1"/>
          <p:nvPr/>
        </p:nvSpPr>
        <p:spPr>
          <a:xfrm>
            <a:off x="2743200" y="2891135"/>
            <a:ext cx="3810000" cy="461665"/>
          </a:xfrm>
          <a:prstGeom prst="rect">
            <a:avLst/>
          </a:prstGeom>
          <a:noFill/>
        </p:spPr>
        <p:txBody>
          <a:bodyPr wrap="square" rtlCol="0">
            <a:spAutoFit/>
          </a:bodyPr>
          <a:lstStyle/>
          <a:p>
            <a:pPr algn="ctr"/>
            <a:r>
              <a:rPr lang="en-US" sz="2400" b="1" dirty="0" smtClean="0">
                <a:latin typeface="Avenir LT Std 85 Heavy" charset="0"/>
                <a:ea typeface="Avenir LT Std 85 Heavy" charset="0"/>
                <a:cs typeface="Avenir LT Std 85 Heavy" charset="0"/>
              </a:rPr>
              <a:t>Vector Sum Relationship</a:t>
            </a:r>
            <a:endParaRPr lang="en-US" sz="2400" b="1" dirty="0">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706588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6562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Leakage Current</a:t>
            </a:r>
            <a:endParaRPr lang="en-US" sz="4000" b="1" dirty="0">
              <a:solidFill>
                <a:srgbClr val="1C2A58"/>
              </a:solidFill>
              <a:latin typeface="Avenir LT Std 85 Heavy" charset="0"/>
              <a:ea typeface="Avenir LT Std 85 Heavy" charset="0"/>
              <a:cs typeface="Avenir LT Std 85 Heavy" charset="0"/>
            </a:endParaRPr>
          </a:p>
        </p:txBody>
      </p:sp>
      <p:sp>
        <p:nvSpPr>
          <p:cNvPr id="5" name="Rectangle 4"/>
          <p:cNvSpPr/>
          <p:nvPr/>
        </p:nvSpPr>
        <p:spPr>
          <a:xfrm>
            <a:off x="457200" y="4572000"/>
            <a:ext cx="8458200" cy="830997"/>
          </a:xfrm>
          <a:prstGeom prst="rect">
            <a:avLst/>
          </a:prstGeom>
        </p:spPr>
        <p:txBody>
          <a:bodyPr wrap="square">
            <a:spAutoFit/>
          </a:bodyPr>
          <a:lstStyle/>
          <a:p>
            <a:r>
              <a:rPr lang="en-US" sz="1600" b="1" i="1" dirty="0">
                <a:latin typeface="Avenir LT Std 35 Light" charset="0"/>
                <a:ea typeface="Avenir LT Std 35 Light" charset="0"/>
                <a:cs typeface="Avenir LT Std 35 Light" charset="0"/>
              </a:rPr>
              <a:t>Leakage current is the stray current that actually flows through the insulation. It is undesired current that we want to quantify to better understand the quality of an insulation barrier. </a:t>
            </a:r>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19" y="1447800"/>
            <a:ext cx="8183562" cy="28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5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2521"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AC vs. DC </a:t>
            </a: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198051770"/>
              </p:ext>
            </p:extLst>
          </p:nvPr>
        </p:nvGraphicFramePr>
        <p:xfrm>
          <a:off x="762000" y="1600200"/>
          <a:ext cx="7620000" cy="340868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en-US" dirty="0" smtClean="0">
                          <a:solidFill>
                            <a:schemeClr val="bg1"/>
                          </a:solidFill>
                          <a:latin typeface="Avenir LT Std 55 Roman" pitchFamily="34" charset="0"/>
                        </a:rPr>
                        <a:t>AC</a:t>
                      </a:r>
                      <a:r>
                        <a:rPr lang="en-US" baseline="0" dirty="0" smtClean="0">
                          <a:solidFill>
                            <a:schemeClr val="bg1"/>
                          </a:solidFill>
                          <a:latin typeface="Avenir LT Std 55 Roman" pitchFamily="34" charset="0"/>
                        </a:rPr>
                        <a:t> HIPOT ADVANTAGES</a:t>
                      </a:r>
                      <a:endParaRPr lang="en-US" dirty="0">
                        <a:solidFill>
                          <a:schemeClr val="bg1"/>
                        </a:solidFill>
                        <a:latin typeface="Avenir LT Std 55 Roman" pitchFamily="34" charset="0"/>
                      </a:endParaRPr>
                    </a:p>
                  </a:txBody>
                  <a:tcPr>
                    <a:solidFill>
                      <a:schemeClr val="accent5">
                        <a:lumMod val="50000"/>
                      </a:schemeClr>
                    </a:solidFill>
                  </a:tcPr>
                </a:tc>
                <a:tc>
                  <a:txBody>
                    <a:bodyPr/>
                    <a:lstStyle/>
                    <a:p>
                      <a:pPr algn="ctr"/>
                      <a:r>
                        <a:rPr lang="en-US" dirty="0" smtClean="0">
                          <a:solidFill>
                            <a:schemeClr val="bg1"/>
                          </a:solidFill>
                          <a:latin typeface="Avenir LT Std 55 Roman" pitchFamily="34" charset="0"/>
                        </a:rPr>
                        <a:t>DC HIPOT ADVANTAGES</a:t>
                      </a:r>
                      <a:endParaRPr lang="en-US" dirty="0">
                        <a:solidFill>
                          <a:schemeClr val="bg1"/>
                        </a:solidFill>
                        <a:latin typeface="Avenir LT Std 55 Roman" pitchFamily="34" charset="0"/>
                      </a:endParaRPr>
                    </a:p>
                  </a:txBody>
                  <a:tcPr>
                    <a:solidFill>
                      <a:schemeClr val="accent5">
                        <a:lumMod val="50000"/>
                      </a:schemeClr>
                    </a:solidFill>
                  </a:tcPr>
                </a:tc>
              </a:tr>
              <a:tr h="370840">
                <a:tc>
                  <a:txBody>
                    <a:bodyPr/>
                    <a:lstStyle/>
                    <a:p>
                      <a:r>
                        <a:rPr lang="en-US" sz="1600" dirty="0" smtClean="0">
                          <a:latin typeface="Avenir LT Std 35 Light" pitchFamily="34" charset="0"/>
                        </a:rPr>
                        <a:t>No</a:t>
                      </a:r>
                      <a:r>
                        <a:rPr lang="en-US" sz="1600" baseline="0" dirty="0" smtClean="0">
                          <a:latin typeface="Avenir LT Std 35 Light" pitchFamily="34" charset="0"/>
                        </a:rPr>
                        <a:t> ramping of voltage required due to the changing polarity of the AC voltage</a:t>
                      </a:r>
                      <a:endParaRPr lang="en-US" sz="1600" dirty="0">
                        <a:latin typeface="Avenir LT Std 35 Light" pitchFamily="34" charset="0"/>
                      </a:endParaRPr>
                    </a:p>
                  </a:txBody>
                  <a:tcPr>
                    <a:solidFill>
                      <a:srgbClr val="87D6F4">
                        <a:alpha val="50196"/>
                      </a:srgbClr>
                    </a:solidFill>
                  </a:tcPr>
                </a:tc>
                <a:tc>
                  <a:txBody>
                    <a:bodyPr/>
                    <a:lstStyle/>
                    <a:p>
                      <a:r>
                        <a:rPr lang="en-US" sz="1600" dirty="0" smtClean="0">
                          <a:latin typeface="Avenir LT Std 35 Light" pitchFamily="34" charset="0"/>
                        </a:rPr>
                        <a:t>Can</a:t>
                      </a:r>
                      <a:r>
                        <a:rPr lang="en-US" sz="1600" baseline="0" dirty="0" smtClean="0">
                          <a:latin typeface="Avenir LT Std 35 Light" pitchFamily="34" charset="0"/>
                        </a:rPr>
                        <a:t> be performed at a much lower current level with less risk to the operator</a:t>
                      </a:r>
                      <a:endParaRPr lang="en-US" sz="1600" dirty="0">
                        <a:latin typeface="Avenir LT Std 35 Light" pitchFamily="34" charset="0"/>
                      </a:endParaRPr>
                    </a:p>
                  </a:txBody>
                  <a:tcPr>
                    <a:solidFill>
                      <a:srgbClr val="87D6F4">
                        <a:alpha val="50196"/>
                      </a:srgbClr>
                    </a:solidFill>
                  </a:tcPr>
                </a:tc>
              </a:tr>
              <a:tr h="370840">
                <a:tc>
                  <a:txBody>
                    <a:bodyPr/>
                    <a:lstStyle/>
                    <a:p>
                      <a:r>
                        <a:rPr lang="en-US" sz="1600" dirty="0" smtClean="0">
                          <a:latin typeface="Avenir LT Std 35 Light" pitchFamily="34" charset="0"/>
                        </a:rPr>
                        <a:t>Discharging</a:t>
                      </a:r>
                      <a:r>
                        <a:rPr lang="en-US" sz="1600" baseline="0" dirty="0" smtClean="0">
                          <a:latin typeface="Avenir LT Std 35 Light" pitchFamily="34" charset="0"/>
                        </a:rPr>
                        <a:t> the DUT is not necessary</a:t>
                      </a:r>
                      <a:endParaRPr lang="en-US" sz="1600" dirty="0">
                        <a:latin typeface="Avenir LT Std 35 Light" pitchFamily="34" charset="0"/>
                      </a:endParaRPr>
                    </a:p>
                  </a:txBody>
                  <a:tcPr>
                    <a:solidFill>
                      <a:schemeClr val="bg1">
                        <a:lumMod val="85000"/>
                      </a:schemeClr>
                    </a:solidFill>
                  </a:tcPr>
                </a:tc>
                <a:tc>
                  <a:txBody>
                    <a:bodyPr/>
                    <a:lstStyle/>
                    <a:p>
                      <a:r>
                        <a:rPr lang="en-US" sz="1600" dirty="0" smtClean="0">
                          <a:latin typeface="Avenir LT Std 35 Light" pitchFamily="34" charset="0"/>
                        </a:rPr>
                        <a:t>Often easier</a:t>
                      </a:r>
                      <a:r>
                        <a:rPr lang="en-US" sz="1600" baseline="0" dirty="0" smtClean="0">
                          <a:latin typeface="Avenir LT Std 35 Light" pitchFamily="34" charset="0"/>
                        </a:rPr>
                        <a:t> to perform on capacitive DUT’s</a:t>
                      </a:r>
                      <a:endParaRPr lang="en-US" sz="1600" dirty="0">
                        <a:latin typeface="Avenir LT Std 35 Light" pitchFamily="34" charset="0"/>
                      </a:endParaRPr>
                    </a:p>
                  </a:txBody>
                  <a:tcPr>
                    <a:solidFill>
                      <a:schemeClr val="bg1">
                        <a:lumMod val="85000"/>
                      </a:schemeClr>
                    </a:solidFill>
                  </a:tcPr>
                </a:tc>
              </a:tr>
              <a:tr h="370840">
                <a:tc>
                  <a:txBody>
                    <a:bodyPr/>
                    <a:lstStyle/>
                    <a:p>
                      <a:r>
                        <a:rPr lang="en-US" sz="1600" dirty="0" smtClean="0">
                          <a:latin typeface="Avenir LT Std 35 Light" pitchFamily="34" charset="0"/>
                        </a:rPr>
                        <a:t>Insulation is stressed in both polarities</a:t>
                      </a:r>
                      <a:endParaRPr lang="en-US" sz="1600" dirty="0">
                        <a:latin typeface="Avenir LT Std 35 Light" pitchFamily="34" charset="0"/>
                      </a:endParaRPr>
                    </a:p>
                  </a:txBody>
                  <a:tcPr>
                    <a:solidFill>
                      <a:srgbClr val="87D6F4">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venir LT Std 35 Light" pitchFamily="34" charset="0"/>
                        </a:rPr>
                        <a:t>Leakage current measurement</a:t>
                      </a:r>
                      <a:r>
                        <a:rPr lang="en-US" sz="1600" baseline="0" dirty="0" smtClean="0">
                          <a:latin typeface="Avenir LT Std 35 Light" pitchFamily="34" charset="0"/>
                        </a:rPr>
                        <a:t> is purely real</a:t>
                      </a:r>
                      <a:endParaRPr lang="en-US" sz="1600" dirty="0" smtClean="0">
                        <a:latin typeface="Avenir LT Std 35 Light" pitchFamily="34" charset="0"/>
                      </a:endParaRPr>
                    </a:p>
                    <a:p>
                      <a:endParaRPr lang="en-US" sz="1600" dirty="0">
                        <a:latin typeface="Avenir LT Std 35 Light" pitchFamily="34" charset="0"/>
                      </a:endParaRPr>
                    </a:p>
                  </a:txBody>
                  <a:tcPr>
                    <a:solidFill>
                      <a:srgbClr val="87D6F4">
                        <a:alpha val="50196"/>
                      </a:srgbClr>
                    </a:solidFill>
                  </a:tcPr>
                </a:tc>
              </a:tr>
              <a:tr h="441960">
                <a:tc>
                  <a:txBody>
                    <a:bodyPr/>
                    <a:lstStyle/>
                    <a:p>
                      <a:r>
                        <a:rPr lang="en-US" sz="1600" dirty="0" smtClean="0">
                          <a:latin typeface="Avenir LT Std 35 Light" pitchFamily="34" charset="0"/>
                        </a:rPr>
                        <a:t>Measures</a:t>
                      </a:r>
                      <a:r>
                        <a:rPr lang="en-US" sz="1600" baseline="0" dirty="0" smtClean="0">
                          <a:latin typeface="Avenir LT Std 35 Light" pitchFamily="34" charset="0"/>
                        </a:rPr>
                        <a:t> both real and reactive current</a:t>
                      </a:r>
                      <a:endParaRPr lang="en-US" sz="1600" dirty="0">
                        <a:latin typeface="Avenir LT Std 35 Light" pitchFamily="34" charset="0"/>
                      </a:endParaRPr>
                    </a:p>
                  </a:txBody>
                  <a:tcPr>
                    <a:solidFill>
                      <a:schemeClr val="bg1">
                        <a:lumMod val="85000"/>
                      </a:schemeClr>
                    </a:solidFill>
                  </a:tcPr>
                </a:tc>
                <a:tc>
                  <a:txBody>
                    <a:bodyPr/>
                    <a:lstStyle/>
                    <a:p>
                      <a:r>
                        <a:rPr lang="en-US" sz="1600" dirty="0" smtClean="0">
                          <a:latin typeface="Avenir LT Std 35 Light" pitchFamily="34" charset="0"/>
                        </a:rPr>
                        <a:t>Cost effective</a:t>
                      </a:r>
                      <a:endParaRPr lang="en-US" sz="1600" dirty="0">
                        <a:latin typeface="Avenir LT Std 35 Light" pitchFamily="34" charset="0"/>
                      </a:endParaRPr>
                    </a:p>
                  </a:txBody>
                  <a:tcPr>
                    <a:solidFill>
                      <a:schemeClr val="bg1">
                        <a:lumMod val="85000"/>
                      </a:schemeClr>
                    </a:solidFill>
                  </a:tcPr>
                </a:tc>
              </a:tr>
              <a:tr h="370840">
                <a:tc>
                  <a:txBody>
                    <a:bodyPr/>
                    <a:lstStyle/>
                    <a:p>
                      <a:r>
                        <a:rPr lang="en-US" sz="1600" dirty="0" smtClean="0">
                          <a:latin typeface="Avenir LT Std 35 Light" pitchFamily="34" charset="0"/>
                        </a:rPr>
                        <a:t>Commonly accepted by safety agencies</a:t>
                      </a:r>
                      <a:endParaRPr lang="en-US" sz="1600" dirty="0">
                        <a:latin typeface="Avenir LT Std 35 Light" pitchFamily="34" charset="0"/>
                      </a:endParaRPr>
                    </a:p>
                  </a:txBody>
                  <a:tcPr>
                    <a:solidFill>
                      <a:srgbClr val="87D6F4">
                        <a:alpha val="50196"/>
                      </a:srgbClr>
                    </a:solidFill>
                  </a:tcPr>
                </a:tc>
                <a:tc>
                  <a:txBody>
                    <a:bodyPr/>
                    <a:lstStyle/>
                    <a:p>
                      <a:r>
                        <a:rPr lang="en-US" sz="1600" dirty="0" smtClean="0">
                          <a:latin typeface="Avenir LT Std 35 Light" pitchFamily="34" charset="0"/>
                        </a:rPr>
                        <a:t>Not</a:t>
                      </a:r>
                      <a:r>
                        <a:rPr lang="en-US" sz="1600" baseline="0" dirty="0" smtClean="0">
                          <a:latin typeface="Avenir LT Std 35 Light" pitchFamily="34" charset="0"/>
                        </a:rPr>
                        <a:t> always accepted by safety agencies</a:t>
                      </a:r>
                      <a:endParaRPr lang="en-US" sz="1600" dirty="0">
                        <a:latin typeface="Avenir LT Std 35 Light" pitchFamily="34" charset="0"/>
                      </a:endParaRPr>
                    </a:p>
                  </a:txBody>
                  <a:tcPr>
                    <a:solidFill>
                      <a:srgbClr val="87D6F4">
                        <a:alpha val="50196"/>
                      </a:srgbClr>
                    </a:solidFill>
                  </a:tcPr>
                </a:tc>
              </a:tr>
            </a:tbl>
          </a:graphicData>
        </a:graphic>
      </p:graphicFrame>
    </p:spTree>
    <p:extLst>
      <p:ext uri="{BB962C8B-B14F-4D97-AF65-F5344CB8AC3E}">
        <p14:creationId xmlns:p14="http://schemas.microsoft.com/office/powerpoint/2010/main" val="109556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304800"/>
            <a:ext cx="90678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1C2A58"/>
                </a:solidFill>
                <a:latin typeface="Avenir LT Std 85 Heavy" charset="0"/>
                <a:ea typeface="Avenir LT Std 85 Heavy" charset="0"/>
                <a:cs typeface="Avenir LT Std 85 Heavy" charset="0"/>
              </a:rPr>
              <a:t>500 VA Hipot Testing – By the Standards</a:t>
            </a:r>
            <a:endParaRPr lang="en-US" sz="3600" b="1" dirty="0">
              <a:solidFill>
                <a:srgbClr val="1C2A58"/>
              </a:solidFill>
              <a:latin typeface="Avenir LT Std 85 Heavy" charset="0"/>
              <a:ea typeface="Avenir LT Std 85 Heavy" charset="0"/>
              <a:cs typeface="Avenir LT Std 85 Heavy"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071247518"/>
              </p:ext>
            </p:extLst>
          </p:nvPr>
        </p:nvGraphicFramePr>
        <p:xfrm>
          <a:off x="389860" y="1066800"/>
          <a:ext cx="8440480" cy="4555630"/>
        </p:xfrm>
        <a:graphic>
          <a:graphicData uri="http://schemas.openxmlformats.org/drawingml/2006/table">
            <a:tbl>
              <a:tblPr firstRow="1" bandRow="1">
                <a:tableStyleId>{5C22544A-7EE6-4342-B048-85BDC9FD1C3A}</a:tableStyleId>
              </a:tblPr>
              <a:tblGrid>
                <a:gridCol w="2231691"/>
                <a:gridCol w="3065099"/>
                <a:gridCol w="3143690"/>
              </a:tblGrid>
              <a:tr h="340457">
                <a:tc>
                  <a:txBody>
                    <a:bodyPr/>
                    <a:lstStyle/>
                    <a:p>
                      <a:pPr algn="ctr"/>
                      <a:r>
                        <a:rPr lang="en-US" sz="1600" dirty="0" smtClean="0">
                          <a:solidFill>
                            <a:schemeClr val="bg1">
                              <a:lumMod val="20000"/>
                              <a:lumOff val="80000"/>
                            </a:schemeClr>
                          </a:solidFill>
                          <a:latin typeface="Avenir LT Std 55 Roman" pitchFamily="34" charset="0"/>
                        </a:rPr>
                        <a:t>Standard</a:t>
                      </a:r>
                      <a:endParaRPr lang="en-US" sz="1600" dirty="0">
                        <a:solidFill>
                          <a:schemeClr val="bg1">
                            <a:lumMod val="20000"/>
                            <a:lumOff val="80000"/>
                          </a:schemeClr>
                        </a:solidFill>
                        <a:latin typeface="Avenir LT Std 55 Roman" pitchFamily="34" charset="0"/>
                      </a:endParaRPr>
                    </a:p>
                  </a:txBody>
                  <a:tcPr marL="85114" marR="85114" marT="42557" marB="42557">
                    <a:solidFill>
                      <a:schemeClr val="accent5">
                        <a:lumMod val="50000"/>
                      </a:schemeClr>
                    </a:solidFill>
                  </a:tcPr>
                </a:tc>
                <a:tc>
                  <a:txBody>
                    <a:bodyPr/>
                    <a:lstStyle/>
                    <a:p>
                      <a:pPr algn="ctr"/>
                      <a:r>
                        <a:rPr lang="en-US" sz="1600" dirty="0" smtClean="0">
                          <a:solidFill>
                            <a:schemeClr val="bg1">
                              <a:lumMod val="20000"/>
                              <a:lumOff val="80000"/>
                            </a:schemeClr>
                          </a:solidFill>
                          <a:latin typeface="Avenir LT Std 55 Roman" pitchFamily="34" charset="0"/>
                        </a:rPr>
                        <a:t>Description</a:t>
                      </a:r>
                      <a:endParaRPr lang="en-US" sz="1600" dirty="0">
                        <a:solidFill>
                          <a:schemeClr val="bg1">
                            <a:lumMod val="20000"/>
                            <a:lumOff val="80000"/>
                          </a:schemeClr>
                        </a:solidFill>
                        <a:latin typeface="Avenir LT Std 55 Roman" pitchFamily="34" charset="0"/>
                      </a:endParaRPr>
                    </a:p>
                  </a:txBody>
                  <a:tcPr marL="85114" marR="85114" marT="42557" marB="42557">
                    <a:solidFill>
                      <a:schemeClr val="accent5">
                        <a:lumMod val="50000"/>
                      </a:schemeClr>
                    </a:solidFill>
                  </a:tcPr>
                </a:tc>
                <a:tc>
                  <a:txBody>
                    <a:bodyPr/>
                    <a:lstStyle/>
                    <a:p>
                      <a:pPr algn="ctr"/>
                      <a:r>
                        <a:rPr lang="en-US" sz="1600" dirty="0" smtClean="0">
                          <a:solidFill>
                            <a:schemeClr val="bg1">
                              <a:lumMod val="20000"/>
                              <a:lumOff val="80000"/>
                            </a:schemeClr>
                          </a:solidFill>
                          <a:latin typeface="Avenir LT Std 55 Roman" pitchFamily="34" charset="0"/>
                        </a:rPr>
                        <a:t>Hipot Requirements</a:t>
                      </a:r>
                      <a:endParaRPr lang="en-US" sz="1600" dirty="0">
                        <a:solidFill>
                          <a:schemeClr val="bg1">
                            <a:lumMod val="20000"/>
                            <a:lumOff val="80000"/>
                          </a:schemeClr>
                        </a:solidFill>
                        <a:latin typeface="Avenir LT Std 55 Roman" pitchFamily="34" charset="0"/>
                      </a:endParaRPr>
                    </a:p>
                  </a:txBody>
                  <a:tcPr marL="85114" marR="85114" marT="42557" marB="42557">
                    <a:solidFill>
                      <a:schemeClr val="accent5">
                        <a:lumMod val="50000"/>
                      </a:schemeClr>
                    </a:solidFill>
                  </a:tcPr>
                </a:tc>
              </a:tr>
              <a:tr h="1026773">
                <a:tc>
                  <a:txBody>
                    <a:bodyPr/>
                    <a:lstStyle/>
                    <a:p>
                      <a:pPr algn="ctr"/>
                      <a:r>
                        <a:rPr lang="en-US" sz="1600" b="1" dirty="0" smtClean="0">
                          <a:solidFill>
                            <a:schemeClr val="bg2">
                              <a:lumMod val="25000"/>
                            </a:schemeClr>
                          </a:solidFill>
                          <a:latin typeface="Avenir LT Std 35 Light" pitchFamily="34" charset="0"/>
                        </a:rPr>
                        <a:t>IEC 61010-1 </a:t>
                      </a:r>
                      <a:endParaRPr lang="en-US" sz="1600" b="1" dirty="0">
                        <a:solidFill>
                          <a:schemeClr val="bg2">
                            <a:lumMod val="25000"/>
                          </a:schemeClr>
                        </a:solidFill>
                        <a:latin typeface="Avenir LT Std 35 Light" pitchFamily="34" charset="0"/>
                      </a:endParaRPr>
                    </a:p>
                  </a:txBody>
                  <a:tcPr marL="85114" marR="85114" marT="42557" marB="42557" anchor="ctr">
                    <a:solidFill>
                      <a:srgbClr val="87D6F4">
                        <a:alpha val="50196"/>
                      </a:srgbClr>
                    </a:solidFill>
                  </a:tcPr>
                </a:tc>
                <a:tc>
                  <a:txBody>
                    <a:bodyPr/>
                    <a:lstStyle/>
                    <a:p>
                      <a:pPr algn="ctr"/>
                      <a:r>
                        <a:rPr lang="en-US" sz="1600" dirty="0" smtClean="0">
                          <a:latin typeface="Avenir LT Std 35 Light" pitchFamily="34" charset="0"/>
                        </a:rPr>
                        <a:t>Equipment for Measurement,</a:t>
                      </a:r>
                      <a:r>
                        <a:rPr lang="en-US" sz="1600" baseline="0" dirty="0" smtClean="0">
                          <a:latin typeface="Avenir LT Std 35 Light" pitchFamily="34" charset="0"/>
                        </a:rPr>
                        <a:t> Control and Laboratory Use</a:t>
                      </a:r>
                      <a:endParaRPr lang="en-US" sz="1600" dirty="0">
                        <a:latin typeface="Avenir LT Std 35 Light" pitchFamily="34" charset="0"/>
                      </a:endParaRPr>
                    </a:p>
                  </a:txBody>
                  <a:tcPr marL="85114" marR="85114" marT="42557" marB="42557" anchor="ctr">
                    <a:solidFill>
                      <a:srgbClr val="87D6F4">
                        <a:alpha val="50196"/>
                      </a:srgbClr>
                    </a:solidFill>
                  </a:tcPr>
                </a:tc>
                <a:tc>
                  <a:txBody>
                    <a:bodyPr/>
                    <a:lstStyle/>
                    <a:p>
                      <a:r>
                        <a:rPr kumimoji="0" lang="en-US" sz="1200" i="1" kern="1200" baseline="0" dirty="0" smtClean="0">
                          <a:solidFill>
                            <a:schemeClr val="dk1"/>
                          </a:solidFill>
                          <a:latin typeface="Avenir LT Std 35 Light" pitchFamily="34" charset="0"/>
                          <a:ea typeface="+mn-ea"/>
                          <a:cs typeface="+mn-cs"/>
                        </a:rPr>
                        <a:t>The generator shall be able to supply a power of </a:t>
                      </a:r>
                      <a:r>
                        <a:rPr kumimoji="0" lang="en-US" sz="1200" b="1" i="1" u="sng" kern="1200" baseline="0" dirty="0" smtClean="0">
                          <a:solidFill>
                            <a:schemeClr val="dk1"/>
                          </a:solidFill>
                          <a:latin typeface="Avenir LT Std 35 Light" pitchFamily="34" charset="0"/>
                          <a:ea typeface="+mn-ea"/>
                          <a:cs typeface="+mn-cs"/>
                        </a:rPr>
                        <a:t>at least 500 VA</a:t>
                      </a:r>
                      <a:r>
                        <a:rPr kumimoji="0" lang="en-US" sz="1200" i="1" u="sng" kern="1200" baseline="0" dirty="0" smtClean="0">
                          <a:solidFill>
                            <a:schemeClr val="dk1"/>
                          </a:solidFill>
                          <a:latin typeface="Avenir LT Std 35 Light" pitchFamily="34" charset="0"/>
                          <a:ea typeface="+mn-ea"/>
                          <a:cs typeface="+mn-cs"/>
                        </a:rPr>
                        <a:t>.</a:t>
                      </a:r>
                      <a:r>
                        <a:rPr kumimoji="0" lang="en-US" sz="1200" i="1" kern="1200" baseline="0" dirty="0" smtClean="0">
                          <a:solidFill>
                            <a:schemeClr val="dk1"/>
                          </a:solidFill>
                          <a:latin typeface="Avenir LT Std 35 Light" pitchFamily="34" charset="0"/>
                          <a:ea typeface="+mn-ea"/>
                          <a:cs typeface="+mn-cs"/>
                        </a:rPr>
                        <a:t> The test voltage is raised uniformly from 0 V to the specified value within 5 s and held at that value for at least the specified time.</a:t>
                      </a:r>
                      <a:endParaRPr lang="en-US" sz="1200" dirty="0">
                        <a:latin typeface="Avenir LT Std 35 Light" pitchFamily="34" charset="0"/>
                      </a:endParaRPr>
                    </a:p>
                  </a:txBody>
                  <a:tcPr marL="85114" marR="85114" marT="42557" marB="42557">
                    <a:solidFill>
                      <a:srgbClr val="87D6F4">
                        <a:alpha val="50196"/>
                      </a:srgbClr>
                    </a:solidFill>
                  </a:tcPr>
                </a:tc>
              </a:tr>
              <a:tr h="1783342">
                <a:tc>
                  <a:txBody>
                    <a:bodyPr/>
                    <a:lstStyle/>
                    <a:p>
                      <a:pPr algn="ctr"/>
                      <a:r>
                        <a:rPr lang="en-US" sz="1600" b="1" dirty="0" smtClean="0">
                          <a:solidFill>
                            <a:schemeClr val="bg2">
                              <a:lumMod val="25000"/>
                            </a:schemeClr>
                          </a:solidFill>
                          <a:latin typeface="Avenir LT Std 35 Light" pitchFamily="34" charset="0"/>
                        </a:rPr>
                        <a:t>IEC</a:t>
                      </a:r>
                      <a:r>
                        <a:rPr lang="en-US" sz="1600" b="1" baseline="0" dirty="0" smtClean="0">
                          <a:solidFill>
                            <a:schemeClr val="bg2">
                              <a:lumMod val="25000"/>
                            </a:schemeClr>
                          </a:solidFill>
                          <a:latin typeface="Avenir LT Std 35 Light" pitchFamily="34" charset="0"/>
                        </a:rPr>
                        <a:t> 60598-1</a:t>
                      </a:r>
                      <a:endParaRPr lang="en-US" sz="1600" b="1" dirty="0">
                        <a:solidFill>
                          <a:schemeClr val="bg2">
                            <a:lumMod val="25000"/>
                          </a:schemeClr>
                        </a:solidFill>
                        <a:latin typeface="Avenir LT Std 35 Light" pitchFamily="34" charset="0"/>
                      </a:endParaRPr>
                    </a:p>
                  </a:txBody>
                  <a:tcPr marL="85114" marR="85114" marT="42557" marB="42557" anchor="ctr">
                    <a:solidFill>
                      <a:schemeClr val="bg1">
                        <a:lumMod val="85000"/>
                      </a:schemeClr>
                    </a:solidFill>
                  </a:tcPr>
                </a:tc>
                <a:tc>
                  <a:txBody>
                    <a:bodyPr/>
                    <a:lstStyle/>
                    <a:p>
                      <a:pPr algn="ctr"/>
                      <a:r>
                        <a:rPr lang="en-US" sz="1600" dirty="0" smtClean="0">
                          <a:latin typeface="Avenir LT Std 35 Light" pitchFamily="34" charset="0"/>
                        </a:rPr>
                        <a:t>Luminaires</a:t>
                      </a:r>
                      <a:endParaRPr lang="en-US" sz="1600" dirty="0">
                        <a:latin typeface="Avenir LT Std 35 Light" pitchFamily="34" charset="0"/>
                      </a:endParaRPr>
                    </a:p>
                  </a:txBody>
                  <a:tcPr marL="85114" marR="85114" marT="42557" marB="42557" anchor="ctr">
                    <a:solidFill>
                      <a:schemeClr val="bg1">
                        <a:lumMod val="85000"/>
                      </a:schemeClr>
                    </a:solidFill>
                  </a:tcPr>
                </a:tc>
                <a:tc>
                  <a:txBody>
                    <a:bodyPr/>
                    <a:lstStyle/>
                    <a:p>
                      <a:r>
                        <a:rPr kumimoji="0" lang="en-US" sz="1200" i="1" kern="1200" baseline="0" dirty="0" smtClean="0">
                          <a:solidFill>
                            <a:schemeClr val="dk1"/>
                          </a:solidFill>
                          <a:latin typeface="Avenir LT Std 35 Light" pitchFamily="34" charset="0"/>
                          <a:ea typeface="+mn-ea"/>
                          <a:cs typeface="+mn-cs"/>
                        </a:rPr>
                        <a:t>A voltage of substantially sine-wave form, with a frequency of 50 Hz or 60 Hz and the value</a:t>
                      </a:r>
                    </a:p>
                    <a:p>
                      <a:r>
                        <a:rPr kumimoji="0" lang="en-US" sz="1200" i="1" kern="1200" baseline="0" dirty="0" smtClean="0">
                          <a:solidFill>
                            <a:schemeClr val="dk1"/>
                          </a:solidFill>
                          <a:latin typeface="Avenir LT Std 35 Light" pitchFamily="34" charset="0"/>
                          <a:ea typeface="+mn-ea"/>
                          <a:cs typeface="+mn-cs"/>
                        </a:rPr>
                        <a:t>specified in Table 10.2, shall be applied for 1 min across the insulation shown in that table. Short circuit current</a:t>
                      </a:r>
                    </a:p>
                    <a:p>
                      <a:r>
                        <a:rPr kumimoji="0" lang="en-US" sz="1200" b="1" i="1" u="sng" kern="1200" baseline="0" dirty="0" smtClean="0">
                          <a:solidFill>
                            <a:schemeClr val="dk1"/>
                          </a:solidFill>
                          <a:latin typeface="Avenir LT Std 35 Light" pitchFamily="34" charset="0"/>
                          <a:ea typeface="+mn-ea"/>
                          <a:cs typeface="+mn-cs"/>
                        </a:rPr>
                        <a:t>shall be at least 200 </a:t>
                      </a:r>
                      <a:r>
                        <a:rPr kumimoji="0" lang="en-US" sz="1200" b="1" i="1" u="sng" kern="1200" baseline="0" dirty="0" err="1" smtClean="0">
                          <a:solidFill>
                            <a:schemeClr val="dk1"/>
                          </a:solidFill>
                          <a:latin typeface="Avenir LT Std 35 Light" pitchFamily="34" charset="0"/>
                          <a:ea typeface="+mn-ea"/>
                          <a:cs typeface="+mn-cs"/>
                        </a:rPr>
                        <a:t>mA</a:t>
                      </a:r>
                      <a:r>
                        <a:rPr kumimoji="0" lang="en-US" sz="1200" b="1" i="1" u="sng" kern="1200" baseline="0" dirty="0" smtClean="0">
                          <a:solidFill>
                            <a:schemeClr val="dk1"/>
                          </a:solidFill>
                          <a:latin typeface="Avenir LT Std 35 Light" pitchFamily="34" charset="0"/>
                          <a:ea typeface="+mn-ea"/>
                          <a:cs typeface="+mn-cs"/>
                        </a:rPr>
                        <a:t>.</a:t>
                      </a:r>
                    </a:p>
                    <a:p>
                      <a:r>
                        <a:rPr kumimoji="0" lang="en-US" sz="1200" i="1" kern="1200" baseline="0" dirty="0" smtClean="0">
                          <a:solidFill>
                            <a:schemeClr val="dk1"/>
                          </a:solidFill>
                          <a:latin typeface="Avenir LT Std 35 Light" pitchFamily="34" charset="0"/>
                          <a:ea typeface="+mn-ea"/>
                          <a:cs typeface="+mn-cs"/>
                        </a:rPr>
                        <a:t>The overcurrent relay shall not trip when the </a:t>
                      </a:r>
                      <a:r>
                        <a:rPr kumimoji="0" lang="en-US" sz="1200" b="1" i="1" u="sng" kern="1200" baseline="0" dirty="0" smtClean="0">
                          <a:solidFill>
                            <a:schemeClr val="dk1"/>
                          </a:solidFill>
                          <a:latin typeface="Avenir LT Std 35 Light" pitchFamily="34" charset="0"/>
                          <a:ea typeface="+mn-ea"/>
                          <a:cs typeface="+mn-cs"/>
                        </a:rPr>
                        <a:t>output current is less than 100 mA.</a:t>
                      </a:r>
                      <a:endParaRPr lang="en-US" sz="1200" b="1" u="sng" dirty="0">
                        <a:latin typeface="Avenir LT Std 35 Light" pitchFamily="34" charset="0"/>
                      </a:endParaRPr>
                    </a:p>
                  </a:txBody>
                  <a:tcPr marL="85114" marR="85114" marT="42557" marB="42557">
                    <a:solidFill>
                      <a:schemeClr val="bg1">
                        <a:lumMod val="85000"/>
                      </a:schemeClr>
                    </a:solidFill>
                  </a:tcPr>
                </a:tc>
              </a:tr>
              <a:tr h="1405058">
                <a:tc>
                  <a:txBody>
                    <a:bodyPr/>
                    <a:lstStyle/>
                    <a:p>
                      <a:pPr algn="ctr"/>
                      <a:r>
                        <a:rPr lang="en-US" sz="1600" b="1" dirty="0" smtClean="0">
                          <a:solidFill>
                            <a:schemeClr val="bg2">
                              <a:lumMod val="25000"/>
                            </a:schemeClr>
                          </a:solidFill>
                          <a:latin typeface="Avenir LT Std 35 Light" pitchFamily="34" charset="0"/>
                        </a:rPr>
                        <a:t>IEC 60335-1</a:t>
                      </a:r>
                      <a:endParaRPr lang="en-US" sz="1600" b="1" dirty="0">
                        <a:solidFill>
                          <a:schemeClr val="bg2">
                            <a:lumMod val="25000"/>
                          </a:schemeClr>
                        </a:solidFill>
                        <a:latin typeface="Avenir LT Std 35 Light" pitchFamily="34" charset="0"/>
                      </a:endParaRPr>
                    </a:p>
                  </a:txBody>
                  <a:tcPr marL="85114" marR="85114" marT="42557" marB="42557" anchor="ctr">
                    <a:solidFill>
                      <a:srgbClr val="87D6F4">
                        <a:alpha val="50196"/>
                      </a:srgbClr>
                    </a:solidFill>
                  </a:tcPr>
                </a:tc>
                <a:tc>
                  <a:txBody>
                    <a:bodyPr/>
                    <a:lstStyle/>
                    <a:p>
                      <a:pPr algn="ctr"/>
                      <a:r>
                        <a:rPr lang="en-US" sz="1600" dirty="0" smtClean="0">
                          <a:latin typeface="Avenir LT Std 35 Light" pitchFamily="34" charset="0"/>
                        </a:rPr>
                        <a:t>Household Appliances</a:t>
                      </a:r>
                      <a:endParaRPr lang="en-US" sz="1600" dirty="0">
                        <a:latin typeface="Avenir LT Std 35 Light" pitchFamily="34" charset="0"/>
                      </a:endParaRPr>
                    </a:p>
                  </a:txBody>
                  <a:tcPr marL="85114" marR="85114" marT="42557" marB="42557" anchor="ctr">
                    <a:solidFill>
                      <a:srgbClr val="87D6F4">
                        <a:alpha val="50196"/>
                      </a:srgbClr>
                    </a:solidFill>
                  </a:tcPr>
                </a:tc>
                <a:tc>
                  <a:txBody>
                    <a:bodyPr/>
                    <a:lstStyle/>
                    <a:p>
                      <a:r>
                        <a:rPr kumimoji="0" lang="en-US" sz="1200" i="1" kern="1200" baseline="0" dirty="0" smtClean="0">
                          <a:solidFill>
                            <a:schemeClr val="dk1"/>
                          </a:solidFill>
                          <a:latin typeface="Avenir LT Std 35 Light" pitchFamily="34" charset="0"/>
                          <a:ea typeface="+mn-ea"/>
                          <a:cs typeface="+mn-cs"/>
                        </a:rPr>
                        <a:t>The insulation is subjected to a voltage of substantially sinusoidal waveform having a</a:t>
                      </a:r>
                    </a:p>
                    <a:p>
                      <a:r>
                        <a:rPr kumimoji="0" lang="en-US" sz="1200" i="1" kern="1200" baseline="0" dirty="0" smtClean="0">
                          <a:solidFill>
                            <a:schemeClr val="dk1"/>
                          </a:solidFill>
                          <a:latin typeface="Avenir LT Std 35 Light" pitchFamily="34" charset="0"/>
                          <a:ea typeface="+mn-ea"/>
                          <a:cs typeface="+mn-cs"/>
                        </a:rPr>
                        <a:t>frequency of 50 Hz or 60 Hz for 1 min…No breakdown shall occur. </a:t>
                      </a:r>
                    </a:p>
                    <a:p>
                      <a:endParaRPr kumimoji="0" lang="en-US" sz="1200" i="1" kern="1200" baseline="0" dirty="0" smtClean="0">
                        <a:solidFill>
                          <a:schemeClr val="dk1"/>
                        </a:solidFill>
                        <a:latin typeface="Avenir LT Std 35 Light" pitchFamily="34" charset="0"/>
                        <a:ea typeface="+mn-ea"/>
                        <a:cs typeface="+mn-cs"/>
                      </a:endParaRPr>
                    </a:p>
                    <a:p>
                      <a:r>
                        <a:rPr kumimoji="0" lang="en-US" sz="1200" i="1" kern="1200" baseline="0" dirty="0" smtClean="0">
                          <a:solidFill>
                            <a:schemeClr val="dk1"/>
                          </a:solidFill>
                          <a:latin typeface="Avenir LT Std 35 Light" pitchFamily="34" charset="0"/>
                          <a:ea typeface="+mn-ea"/>
                          <a:cs typeface="+mn-cs"/>
                        </a:rPr>
                        <a:t>Tests run at 4000V or less require </a:t>
                      </a:r>
                      <a:r>
                        <a:rPr kumimoji="0" lang="en-US" sz="1200" b="1" i="1" u="sng" kern="1200" baseline="0" dirty="0" smtClean="0">
                          <a:solidFill>
                            <a:schemeClr val="dk1"/>
                          </a:solidFill>
                          <a:latin typeface="Avenir LT Std 35 Light" pitchFamily="34" charset="0"/>
                          <a:ea typeface="+mn-ea"/>
                          <a:cs typeface="+mn-cs"/>
                        </a:rPr>
                        <a:t>100mA trip limit and 200mA short circuit current</a:t>
                      </a:r>
                      <a:r>
                        <a:rPr kumimoji="0" lang="en-US" sz="1200" i="1" kern="1200" baseline="0" dirty="0" smtClean="0">
                          <a:solidFill>
                            <a:schemeClr val="dk1"/>
                          </a:solidFill>
                          <a:latin typeface="Avenir LT Std 35 Light" pitchFamily="34" charset="0"/>
                          <a:ea typeface="+mn-ea"/>
                          <a:cs typeface="+mn-cs"/>
                        </a:rPr>
                        <a:t>. </a:t>
                      </a:r>
                      <a:endParaRPr lang="en-US" sz="1200" i="1" dirty="0">
                        <a:latin typeface="Avenir LT Std 35 Light" pitchFamily="34" charset="0"/>
                      </a:endParaRPr>
                    </a:p>
                  </a:txBody>
                  <a:tcPr marL="85114" marR="85114" marT="42557" marB="42557">
                    <a:solidFill>
                      <a:srgbClr val="87D6F4">
                        <a:alpha val="50196"/>
                      </a:srgbClr>
                    </a:solidFill>
                  </a:tcPr>
                </a:tc>
              </a:tr>
            </a:tbl>
          </a:graphicData>
        </a:graphic>
      </p:graphicFrame>
    </p:spTree>
    <p:extLst>
      <p:ext uri="{BB962C8B-B14F-4D97-AF65-F5344CB8AC3E}">
        <p14:creationId xmlns:p14="http://schemas.microsoft.com/office/powerpoint/2010/main" val="1883659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10770328"/>
              </p:ext>
            </p:extLst>
          </p:nvPr>
        </p:nvGraphicFramePr>
        <p:xfrm>
          <a:off x="457200" y="1066800"/>
          <a:ext cx="8229600" cy="32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500 VA Hipot Testing</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218599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1C2A58"/>
                </a:solidFill>
                <a:latin typeface="Avenir LT Std 85 Heavy" charset="0"/>
                <a:ea typeface="Avenir LT Std 85 Heavy" charset="0"/>
                <a:cs typeface="Avenir LT Std 85 Heavy" charset="0"/>
              </a:rPr>
              <a:t>Line Vs. Load Regulation</a:t>
            </a:r>
          </a:p>
        </p:txBody>
      </p:sp>
      <p:sp>
        <p:nvSpPr>
          <p:cNvPr id="2" name="Rectangle 1"/>
          <p:cNvSpPr/>
          <p:nvPr/>
        </p:nvSpPr>
        <p:spPr>
          <a:xfrm>
            <a:off x="758952" y="5181600"/>
            <a:ext cx="7623048" cy="461665"/>
          </a:xfrm>
          <a:prstGeom prst="rect">
            <a:avLst/>
          </a:prstGeom>
        </p:spPr>
        <p:txBody>
          <a:bodyPr wrap="square">
            <a:spAutoFit/>
          </a:bodyPr>
          <a:lstStyle/>
          <a:p>
            <a:pPr algn="ctr"/>
            <a:r>
              <a:rPr lang="en-US" sz="1200" b="1" i="1" dirty="0">
                <a:latin typeface="Avenir LT Std 35 Light" charset="0"/>
                <a:ea typeface="Avenir LT Std 35 Light" charset="0"/>
                <a:cs typeface="Avenir LT Std 35 Light" charset="0"/>
              </a:rPr>
              <a:t>If the hipot circuit is too heavily loaded or the input voltage drops, the hipot test voltage can dip causing an improper hipot test. </a:t>
            </a:r>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52" y="1627727"/>
            <a:ext cx="71088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10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304800"/>
            <a:ext cx="89154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1C2A58"/>
                </a:solidFill>
                <a:latin typeface="Avenir LT Std 85 Heavy" charset="0"/>
                <a:ea typeface="Avenir LT Std 85 Heavy" charset="0"/>
                <a:cs typeface="Avenir LT Std 85 Heavy" charset="0"/>
              </a:rPr>
              <a:t>How to Set Leakage Current Limits?</a:t>
            </a:r>
          </a:p>
        </p:txBody>
      </p:sp>
      <p:sp>
        <p:nvSpPr>
          <p:cNvPr id="5" name="Rectangle 4"/>
          <p:cNvSpPr/>
          <p:nvPr/>
        </p:nvSpPr>
        <p:spPr>
          <a:xfrm>
            <a:off x="533400" y="4805402"/>
            <a:ext cx="8458200" cy="830997"/>
          </a:xfrm>
          <a:prstGeom prst="rect">
            <a:avLst/>
          </a:prstGeom>
          <a:solidFill>
            <a:schemeClr val="accent5">
              <a:lumMod val="50000"/>
            </a:schemeClr>
          </a:solidFill>
        </p:spPr>
        <p:txBody>
          <a:bodyPr wrap="square">
            <a:spAutoFit/>
          </a:bodyPr>
          <a:lstStyle/>
          <a:p>
            <a:r>
              <a:rPr lang="en-US" sz="1600" dirty="0">
                <a:solidFill>
                  <a:schemeClr val="bg1"/>
                </a:solidFill>
              </a:rPr>
              <a:t>Say I</a:t>
            </a:r>
            <a:r>
              <a:rPr lang="en-US" sz="1600" dirty="0" smtClean="0">
                <a:solidFill>
                  <a:schemeClr val="bg1"/>
                </a:solidFill>
              </a:rPr>
              <a:t> </a:t>
            </a:r>
            <a:r>
              <a:rPr lang="en-US" sz="1600" dirty="0">
                <a:solidFill>
                  <a:schemeClr val="bg1"/>
                </a:solidFill>
              </a:rPr>
              <a:t>test 10 DUTs and calculate an average leakage current of 5.5mA. My limits would be:</a:t>
            </a:r>
          </a:p>
          <a:p>
            <a:r>
              <a:rPr lang="en-US" sz="1600" b="1" dirty="0" smtClean="0">
                <a:solidFill>
                  <a:schemeClr val="bg1">
                    <a:lumMod val="20000"/>
                    <a:lumOff val="80000"/>
                  </a:schemeClr>
                </a:solidFill>
              </a:rPr>
              <a:t>Hi-Limit </a:t>
            </a:r>
            <a:r>
              <a:rPr lang="en-US" sz="1600" dirty="0">
                <a:solidFill>
                  <a:schemeClr val="bg1">
                    <a:lumMod val="85000"/>
                  </a:schemeClr>
                </a:solidFill>
                <a:sym typeface="Wingdings" pitchFamily="2" charset="2"/>
              </a:rPr>
              <a:t></a:t>
            </a:r>
            <a:r>
              <a:rPr lang="en-US" sz="1600" dirty="0">
                <a:solidFill>
                  <a:schemeClr val="bg1">
                    <a:lumMod val="85000"/>
                  </a:schemeClr>
                </a:solidFill>
              </a:rPr>
              <a:t> (5.5mA)*0.25 =  1.375mA </a:t>
            </a:r>
            <a:r>
              <a:rPr lang="en-US" sz="1600" dirty="0">
                <a:solidFill>
                  <a:schemeClr val="bg1">
                    <a:lumMod val="85000"/>
                  </a:schemeClr>
                </a:solidFill>
                <a:sym typeface="Wingdings" pitchFamily="2" charset="2"/>
              </a:rPr>
              <a:t> 5.5mA + 1.375mA = </a:t>
            </a:r>
            <a:r>
              <a:rPr lang="en-US" sz="1600" b="1" dirty="0">
                <a:solidFill>
                  <a:schemeClr val="bg1">
                    <a:lumMod val="20000"/>
                    <a:lumOff val="80000"/>
                  </a:schemeClr>
                </a:solidFill>
                <a:sym typeface="Wingdings" pitchFamily="2" charset="2"/>
              </a:rPr>
              <a:t>6.88mA</a:t>
            </a:r>
          </a:p>
          <a:p>
            <a:r>
              <a:rPr lang="en-US" sz="1600" b="1" dirty="0">
                <a:solidFill>
                  <a:schemeClr val="bg1">
                    <a:lumMod val="20000"/>
                    <a:lumOff val="80000"/>
                  </a:schemeClr>
                </a:solidFill>
                <a:sym typeface="Wingdings" pitchFamily="2" charset="2"/>
              </a:rPr>
              <a:t>Lo-Limit</a:t>
            </a:r>
            <a:r>
              <a:rPr lang="en-US" sz="1600" dirty="0">
                <a:sym typeface="Wingdings" pitchFamily="2" charset="2"/>
              </a:rPr>
              <a:t> </a:t>
            </a:r>
            <a:r>
              <a:rPr lang="en-US" sz="1600" dirty="0">
                <a:solidFill>
                  <a:schemeClr val="bg1">
                    <a:lumMod val="85000"/>
                  </a:schemeClr>
                </a:solidFill>
                <a:sym typeface="Wingdings" pitchFamily="2" charset="2"/>
              </a:rPr>
              <a:t> 5.5mA – 1.375mA = </a:t>
            </a:r>
            <a:r>
              <a:rPr lang="en-US" sz="1600" b="1" dirty="0">
                <a:solidFill>
                  <a:schemeClr val="bg1">
                    <a:lumMod val="20000"/>
                    <a:lumOff val="80000"/>
                  </a:schemeClr>
                </a:solidFill>
                <a:sym typeface="Wingdings" pitchFamily="2" charset="2"/>
              </a:rPr>
              <a:t>4.13mA</a:t>
            </a:r>
            <a:endParaRPr lang="en-US" sz="1600" b="1" dirty="0">
              <a:solidFill>
                <a:schemeClr val="bg1">
                  <a:lumMod val="20000"/>
                  <a:lumOff val="80000"/>
                </a:schemeClr>
              </a:solidFill>
            </a:endParaRPr>
          </a:p>
        </p:txBody>
      </p:sp>
      <p:graphicFrame>
        <p:nvGraphicFramePr>
          <p:cNvPr id="6" name="Diagram 5"/>
          <p:cNvGraphicFramePr/>
          <p:nvPr>
            <p:extLst>
              <p:ext uri="{D42A27DB-BD31-4B8C-83A1-F6EECF244321}">
                <p14:modId xmlns:p14="http://schemas.microsoft.com/office/powerpoint/2010/main" val="2049214393"/>
              </p:ext>
            </p:extLst>
          </p:nvPr>
        </p:nvGraphicFramePr>
        <p:xfrm>
          <a:off x="457200" y="843002"/>
          <a:ext cx="8534400" cy="394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90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1C2A58"/>
                </a:solidFill>
                <a:latin typeface="Avenir LT Std 85 Heavy" charset="0"/>
                <a:ea typeface="Avenir LT Std 85 Heavy" charset="0"/>
                <a:cs typeface="Avenir LT Std 85 Heavy" charset="0"/>
              </a:rPr>
              <a:t>Ramp HI and Charge-Lo</a:t>
            </a:r>
          </a:p>
        </p:txBody>
      </p:sp>
      <p:sp>
        <p:nvSpPr>
          <p:cNvPr id="8" name="TextBox 7"/>
          <p:cNvSpPr txBox="1"/>
          <p:nvPr/>
        </p:nvSpPr>
        <p:spPr>
          <a:xfrm>
            <a:off x="304800" y="4724400"/>
            <a:ext cx="8534400" cy="830997"/>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latin typeface="Avenir LT Std 55 Roman" charset="0"/>
                <a:ea typeface="Avenir LT Std 55 Roman" charset="0"/>
                <a:cs typeface="Avenir LT Std 55 Roman" charset="0"/>
              </a:rPr>
              <a:t>These features are used with a DC hipot or IR test. Due to the nature of a DC withstand test, setting high and low leakage limits can prove difficult. These features compensate for this difficulty and allow the user to properly monitor the limits.</a:t>
            </a:r>
          </a:p>
        </p:txBody>
      </p:sp>
      <p:sp>
        <p:nvSpPr>
          <p:cNvPr id="6" name="TextBox 5"/>
          <p:cNvSpPr txBox="1"/>
          <p:nvPr/>
        </p:nvSpPr>
        <p:spPr>
          <a:xfrm>
            <a:off x="304800" y="1114972"/>
            <a:ext cx="8534400" cy="58477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US" sz="1600" dirty="0">
                <a:solidFill>
                  <a:schemeClr val="bg1"/>
                </a:solidFill>
                <a:latin typeface="Avenir LT Std 55 Roman" charset="0"/>
                <a:ea typeface="Avenir LT Std 55 Roman" charset="0"/>
                <a:cs typeface="Avenir LT Std 55 Roman" charset="0"/>
              </a:rPr>
              <a:t>DC </a:t>
            </a:r>
            <a:r>
              <a:rPr lang="en-US" sz="1600" dirty="0" err="1">
                <a:solidFill>
                  <a:schemeClr val="bg1"/>
                </a:solidFill>
                <a:latin typeface="Avenir LT Std 55 Roman" charset="0"/>
                <a:ea typeface="Avenir LT Std 55 Roman" charset="0"/>
                <a:cs typeface="Avenir LT Std 55 Roman" charset="0"/>
              </a:rPr>
              <a:t>Hipot</a:t>
            </a:r>
            <a:r>
              <a:rPr lang="en-US" sz="1600" dirty="0">
                <a:solidFill>
                  <a:schemeClr val="bg1"/>
                </a:solidFill>
                <a:latin typeface="Avenir LT Std 55 Roman" charset="0"/>
                <a:ea typeface="Avenir LT Std 55 Roman" charset="0"/>
                <a:cs typeface="Avenir LT Std 55 Roman" charset="0"/>
              </a:rPr>
              <a:t> Test – At test start, there will be inrush current. Once the insulation is charged (full test potential), the leakage current drops off to near zero mA.</a:t>
            </a:r>
          </a:p>
        </p:txBody>
      </p:sp>
      <p:sp>
        <p:nvSpPr>
          <p:cNvPr id="7" name="TextBox 6"/>
          <p:cNvSpPr txBox="1"/>
          <p:nvPr/>
        </p:nvSpPr>
        <p:spPr>
          <a:xfrm>
            <a:off x="1781126" y="2133600"/>
            <a:ext cx="7058074" cy="58477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US" sz="1600" dirty="0">
                <a:solidFill>
                  <a:schemeClr val="bg1"/>
                </a:solidFill>
                <a:latin typeface="Avenir LT Std 55 Roman" charset="0"/>
                <a:ea typeface="Avenir LT Std 55 Roman" charset="0"/>
                <a:cs typeface="Avenir LT Std 55 Roman" charset="0"/>
              </a:rPr>
              <a:t>Ramp-Hi will ignore inrush current values so that the DC </a:t>
            </a:r>
            <a:r>
              <a:rPr lang="en-US" sz="1600" dirty="0" err="1">
                <a:solidFill>
                  <a:schemeClr val="bg1"/>
                </a:solidFill>
                <a:latin typeface="Avenir LT Std 55 Roman" charset="0"/>
                <a:ea typeface="Avenir LT Std 55 Roman" charset="0"/>
                <a:cs typeface="Avenir LT Std 55 Roman" charset="0"/>
              </a:rPr>
              <a:t>hipot</a:t>
            </a:r>
            <a:r>
              <a:rPr lang="en-US" sz="1600" dirty="0">
                <a:solidFill>
                  <a:schemeClr val="bg1"/>
                </a:solidFill>
                <a:latin typeface="Avenir LT Std 55 Roman" charset="0"/>
                <a:ea typeface="Avenir LT Std 55 Roman" charset="0"/>
                <a:cs typeface="Avenir LT Std 55 Roman" charset="0"/>
              </a:rPr>
              <a:t> does not falsely fail</a:t>
            </a:r>
          </a:p>
        </p:txBody>
      </p:sp>
      <p:sp>
        <p:nvSpPr>
          <p:cNvPr id="9" name="TextBox 8"/>
          <p:cNvSpPr txBox="1"/>
          <p:nvPr/>
        </p:nvSpPr>
        <p:spPr>
          <a:xfrm>
            <a:off x="1781126" y="3275491"/>
            <a:ext cx="7058074" cy="58477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US" sz="1600" dirty="0">
                <a:solidFill>
                  <a:schemeClr val="bg1"/>
                </a:solidFill>
                <a:latin typeface="Avenir LT Std 55 Roman" charset="0"/>
                <a:ea typeface="Avenir LT Std 55 Roman" charset="0"/>
                <a:cs typeface="Avenir LT Std 55 Roman" charset="0"/>
              </a:rPr>
              <a:t>Charge-Lo monitors </a:t>
            </a:r>
            <a:r>
              <a:rPr lang="en-US" sz="1600" dirty="0" err="1">
                <a:solidFill>
                  <a:schemeClr val="bg1"/>
                </a:solidFill>
                <a:latin typeface="Avenir LT Std 55 Roman" charset="0"/>
                <a:ea typeface="Avenir LT Std 55 Roman" charset="0"/>
                <a:cs typeface="Avenir LT Std 55 Roman" charset="0"/>
              </a:rPr>
              <a:t>hipot</a:t>
            </a:r>
            <a:r>
              <a:rPr lang="en-US" sz="1600" dirty="0">
                <a:solidFill>
                  <a:schemeClr val="bg1"/>
                </a:solidFill>
                <a:latin typeface="Avenir LT Std 55 Roman" charset="0"/>
                <a:ea typeface="Avenir LT Std 55 Roman" charset="0"/>
                <a:cs typeface="Avenir LT Std 55 Roman" charset="0"/>
              </a:rPr>
              <a:t> circuit with DUT attached. The Charge-Lo circuit takes half the inrush current value and substitutes as a low limit check</a:t>
            </a:r>
            <a:r>
              <a:rPr lang="en-US" sz="1600" dirty="0">
                <a:solidFill>
                  <a:schemeClr val="bg2">
                    <a:lumMod val="10000"/>
                  </a:schemeClr>
                </a:solidFill>
                <a:latin typeface="Avenir LT Std 55 Roman" charset="0"/>
                <a:ea typeface="Avenir LT Std 55 Roman" charset="0"/>
                <a:cs typeface="Avenir LT Std 55 Roman"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25" y="1887696"/>
            <a:ext cx="1162002" cy="16616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175729"/>
            <a:ext cx="1162002" cy="1661663"/>
          </a:xfrm>
          <a:prstGeom prst="rect">
            <a:avLst/>
          </a:prstGeom>
        </p:spPr>
      </p:pic>
    </p:spTree>
    <p:extLst>
      <p:ext uri="{BB962C8B-B14F-4D97-AF65-F5344CB8AC3E}">
        <p14:creationId xmlns:p14="http://schemas.microsoft.com/office/powerpoint/2010/main" val="399523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6" name="Title 1"/>
          <p:cNvSpPr txBox="1">
            <a:spLocks/>
          </p:cNvSpPr>
          <p:nvPr/>
        </p:nvSpPr>
        <p:spPr>
          <a:xfrm>
            <a:off x="383032" y="3810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chemeClr val="bg1"/>
                </a:solidFill>
                <a:latin typeface="Avenir LT Std 85 Heavy" charset="0"/>
                <a:ea typeface="Avenir LT Std 85 Heavy" charset="0"/>
                <a:cs typeface="Avenir LT Std 85 Heavy" charset="0"/>
              </a:rPr>
              <a:t>Contact Us</a:t>
            </a:r>
            <a:endParaRPr lang="en-US" sz="4000" b="1" dirty="0">
              <a:solidFill>
                <a:schemeClr val="bg1"/>
              </a:solidFill>
              <a:latin typeface="Avenir LT Std 85 Heavy" charset="0"/>
              <a:ea typeface="Avenir LT Std 85 Heavy" charset="0"/>
              <a:cs typeface="Avenir LT Std 85 Heavy" charset="0"/>
            </a:endParaRPr>
          </a:p>
        </p:txBody>
      </p:sp>
      <p:sp>
        <p:nvSpPr>
          <p:cNvPr id="20" name="TextBox 19"/>
          <p:cNvSpPr txBox="1"/>
          <p:nvPr/>
        </p:nvSpPr>
        <p:spPr>
          <a:xfrm>
            <a:off x="383032" y="1295400"/>
            <a:ext cx="8661400" cy="1200329"/>
          </a:xfrm>
          <a:prstGeom prst="rect">
            <a:avLst/>
          </a:prstGeom>
          <a:noFill/>
        </p:spPr>
        <p:txBody>
          <a:bodyPr wrap="square" rtlCol="0">
            <a:spAutoFit/>
          </a:bodyPr>
          <a:lstStyle/>
          <a:p>
            <a:r>
              <a:rPr lang="en-US" dirty="0" smtClean="0">
                <a:solidFill>
                  <a:schemeClr val="bg1"/>
                </a:solidFill>
                <a:latin typeface="Avenir Roman" charset="0"/>
                <a:ea typeface="Avenir Roman" charset="0"/>
                <a:cs typeface="Avenir Roman" charset="0"/>
              </a:rPr>
              <a:t>If you would like a copy of this presentation please email Brittany Socha at </a:t>
            </a:r>
            <a:r>
              <a:rPr lang="en-US" b="1" dirty="0" smtClean="0">
                <a:solidFill>
                  <a:srgbClr val="87D6F4"/>
                </a:solidFill>
                <a:latin typeface="Avenir Heavy" charset="0"/>
                <a:ea typeface="Avenir Heavy" charset="0"/>
                <a:cs typeface="Avenir Heavy" charset="0"/>
              </a:rPr>
              <a:t>brittany.socha@arisafety.com</a:t>
            </a:r>
          </a:p>
          <a:p>
            <a:endParaRPr lang="en-US" b="1" dirty="0">
              <a:solidFill>
                <a:schemeClr val="bg1"/>
              </a:solidFill>
              <a:latin typeface="Avenir Heavy" charset="0"/>
              <a:ea typeface="Avenir Heavy" charset="0"/>
              <a:cs typeface="Avenir Heavy" charset="0"/>
            </a:endParaRPr>
          </a:p>
          <a:p>
            <a:r>
              <a:rPr lang="en-US" dirty="0" smtClean="0">
                <a:solidFill>
                  <a:schemeClr val="bg1"/>
                </a:solidFill>
                <a:latin typeface="Avenir Roman" charset="0"/>
                <a:ea typeface="Avenir Roman" charset="0"/>
                <a:cs typeface="Avenir Roman" charset="0"/>
              </a:rPr>
              <a:t>Check out our website for more information </a:t>
            </a:r>
            <a:r>
              <a:rPr lang="en-US" b="1" dirty="0" err="1" smtClean="0">
                <a:solidFill>
                  <a:srgbClr val="87D6F4"/>
                </a:solidFill>
                <a:latin typeface="Avenir Heavy" charset="0"/>
                <a:ea typeface="Avenir Heavy" charset="0"/>
                <a:cs typeface="Avenir Heavy" charset="0"/>
              </a:rPr>
              <a:t>arisafety.com</a:t>
            </a:r>
            <a:endParaRPr lang="en-US" b="1" dirty="0">
              <a:solidFill>
                <a:srgbClr val="87D6F4"/>
              </a:solidFill>
              <a:latin typeface="Avenir Heavy" charset="0"/>
              <a:ea typeface="Avenir Heavy" charset="0"/>
              <a:cs typeface="Avenir Heavy" charset="0"/>
            </a:endParaRPr>
          </a:p>
        </p:txBody>
      </p:sp>
    </p:spTree>
    <p:extLst>
      <p:ext uri="{BB962C8B-B14F-4D97-AF65-F5344CB8AC3E}">
        <p14:creationId xmlns:p14="http://schemas.microsoft.com/office/powerpoint/2010/main" val="81176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88144"/>
            <a:ext cx="8759952" cy="685800"/>
          </a:xfrm>
        </p:spPr>
        <p:txBody>
          <a:bodyPr>
            <a:noAutofit/>
          </a:bodyPr>
          <a:lstStyle/>
          <a:p>
            <a:r>
              <a:rPr lang="en-US" altLang="en-US" sz="4000" b="1" dirty="0">
                <a:solidFill>
                  <a:srgbClr val="1C2B58"/>
                </a:solidFill>
                <a:latin typeface="Avenir LT Std 85 Heavy" charset="0"/>
                <a:ea typeface="Avenir LT Std 85 Heavy" charset="0"/>
                <a:cs typeface="Avenir LT Std 85 Heavy" charset="0"/>
              </a:rPr>
              <a:t>Webinar Notes </a:t>
            </a:r>
            <a:endParaRPr lang="en-US" sz="4000" b="1" dirty="0">
              <a:solidFill>
                <a:srgbClr val="1C2B58"/>
              </a:solidFill>
              <a:latin typeface="Avenir LT Std 85 Heavy" charset="0"/>
              <a:ea typeface="Avenir LT Std 85 Heavy" charset="0"/>
              <a:cs typeface="Avenir LT Std 85 Heavy" charset="0"/>
            </a:endParaRPr>
          </a:p>
        </p:txBody>
      </p:sp>
      <p:sp>
        <p:nvSpPr>
          <p:cNvPr id="7" name="Content Placeholder 2"/>
          <p:cNvSpPr>
            <a:spLocks noGrp="1"/>
          </p:cNvSpPr>
          <p:nvPr>
            <p:ph idx="1"/>
          </p:nvPr>
        </p:nvSpPr>
        <p:spPr>
          <a:xfrm>
            <a:off x="152400" y="1420603"/>
            <a:ext cx="8229600" cy="3684797"/>
          </a:xfrm>
        </p:spPr>
        <p:txBody>
          <a:bodyPr>
            <a:normAutofit/>
          </a:bodyPr>
          <a:lstStyle/>
          <a:p>
            <a:pPr marL="465138" lvl="1" indent="0">
              <a:lnSpc>
                <a:spcPct val="100000"/>
              </a:lnSpc>
              <a:buNone/>
            </a:pPr>
            <a:r>
              <a:rPr lang="en-US" altLang="en-US" sz="2000" dirty="0">
                <a:solidFill>
                  <a:srgbClr val="000000"/>
                </a:solidFill>
                <a:latin typeface="Avenir Medium" charset="0"/>
                <a:ea typeface="Avenir Medium" charset="0"/>
                <a:cs typeface="Avenir Medium" charset="0"/>
              </a:rPr>
              <a:t>Please use the Q &amp; A utility to ask us any questions concerning</a:t>
            </a:r>
          </a:p>
          <a:p>
            <a:pPr marL="465138" lvl="1" indent="0">
              <a:lnSpc>
                <a:spcPct val="100000"/>
              </a:lnSpc>
              <a:buNone/>
            </a:pPr>
            <a:r>
              <a:rPr lang="en-US" altLang="en-US" sz="2000" dirty="0">
                <a:solidFill>
                  <a:srgbClr val="000000"/>
                </a:solidFill>
                <a:latin typeface="Avenir Medium" charset="0"/>
                <a:ea typeface="Avenir Medium" charset="0"/>
                <a:cs typeface="Avenir Medium" charset="0"/>
              </a:rPr>
              <a:t>the material being presented.</a:t>
            </a: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100000"/>
              </a:lnSpc>
              <a:buNone/>
            </a:pPr>
            <a:r>
              <a:rPr lang="en-US" altLang="en-US" sz="2000" dirty="0">
                <a:solidFill>
                  <a:srgbClr val="000000"/>
                </a:solidFill>
                <a:latin typeface="Avenir Medium" charset="0"/>
                <a:ea typeface="Avenir Medium" charset="0"/>
                <a:cs typeface="Avenir Medium" charset="0"/>
              </a:rPr>
              <a:t>Please contact </a:t>
            </a:r>
            <a:r>
              <a:rPr lang="en-US" altLang="en-US" sz="2000" dirty="0" smtClean="0">
                <a:solidFill>
                  <a:srgbClr val="000000"/>
                </a:solidFill>
                <a:latin typeface="Avenir Medium" charset="0"/>
                <a:ea typeface="Avenir Medium" charset="0"/>
                <a:cs typeface="Avenir Medium" charset="0"/>
              </a:rPr>
              <a:t>Brittany </a:t>
            </a:r>
            <a:r>
              <a:rPr lang="en-US" altLang="en-US" sz="2000" dirty="0" err="1" smtClean="0">
                <a:solidFill>
                  <a:srgbClr val="000000"/>
                </a:solidFill>
                <a:latin typeface="Avenir Medium" charset="0"/>
                <a:ea typeface="Avenir Medium" charset="0"/>
                <a:cs typeface="Avenir Medium" charset="0"/>
              </a:rPr>
              <a:t>Socha</a:t>
            </a:r>
            <a:r>
              <a:rPr lang="en-US" altLang="en-US" sz="2000" dirty="0" smtClean="0">
                <a:solidFill>
                  <a:srgbClr val="000000"/>
                </a:solidFill>
                <a:latin typeface="Avenir Medium" charset="0"/>
                <a:ea typeface="Avenir Medium" charset="0"/>
                <a:cs typeface="Avenir Medium" charset="0"/>
              </a:rPr>
              <a:t>- </a:t>
            </a:r>
            <a:r>
              <a:rPr lang="en-US" altLang="en-US" sz="2000" dirty="0">
                <a:solidFill>
                  <a:srgbClr val="000000"/>
                </a:solidFill>
                <a:latin typeface="Avenir Medium" charset="0"/>
                <a:ea typeface="Avenir Medium" charset="0"/>
                <a:cs typeface="Avenir Medium" charset="0"/>
              </a:rPr>
              <a:t>chat line or email </a:t>
            </a:r>
            <a:r>
              <a:rPr lang="en-US" altLang="en-US" sz="2000" dirty="0" smtClean="0">
                <a:solidFill>
                  <a:srgbClr val="000000"/>
                </a:solidFill>
                <a:latin typeface="Avenir Medium" charset="0"/>
                <a:ea typeface="Avenir Medium" charset="0"/>
                <a:cs typeface="Avenir Medium" charset="0"/>
                <a:hlinkClick r:id="rId2"/>
              </a:rPr>
              <a:t>brittany.socha@arisafety.com</a:t>
            </a:r>
            <a:r>
              <a:rPr lang="en-US" altLang="en-US" sz="2000" dirty="0" smtClean="0">
                <a:solidFill>
                  <a:srgbClr val="000000"/>
                </a:solidFill>
                <a:latin typeface="Avenir Medium" charset="0"/>
                <a:ea typeface="Avenir Medium" charset="0"/>
                <a:cs typeface="Avenir Medium" charset="0"/>
              </a:rPr>
              <a:t> if </a:t>
            </a:r>
            <a:r>
              <a:rPr lang="en-US" altLang="en-US" sz="2000" dirty="0">
                <a:solidFill>
                  <a:srgbClr val="000000"/>
                </a:solidFill>
                <a:latin typeface="Avenir Medium" charset="0"/>
                <a:ea typeface="Avenir Medium" charset="0"/>
                <a:cs typeface="Avenir Medium" charset="0"/>
              </a:rPr>
              <a:t>you would like a copy of </a:t>
            </a:r>
            <a:r>
              <a:rPr lang="en-US" altLang="en-US" sz="2000" dirty="0" smtClean="0">
                <a:solidFill>
                  <a:srgbClr val="000000"/>
                </a:solidFill>
                <a:latin typeface="Avenir Medium" charset="0"/>
                <a:ea typeface="Avenir Medium" charset="0"/>
                <a:cs typeface="Avenir Medium" charset="0"/>
              </a:rPr>
              <a:t>the presentation</a:t>
            </a:r>
            <a:r>
              <a:rPr lang="en-US" altLang="en-US" sz="2000" dirty="0">
                <a:solidFill>
                  <a:srgbClr val="000000"/>
                </a:solidFill>
                <a:latin typeface="Avenir Medium" charset="0"/>
                <a:ea typeface="Avenir Medium" charset="0"/>
                <a:cs typeface="Avenir Medium" charset="0"/>
              </a:rPr>
              <a:t>.</a:t>
            </a:r>
          </a:p>
          <a:p>
            <a:pPr marL="0" indent="0">
              <a:buNone/>
            </a:pPr>
            <a:endParaRPr lang="en-US" dirty="0">
              <a:latin typeface="Avenir LT Std 35 Light" charset="0"/>
              <a:ea typeface="Avenir LT Std 35 Light" charset="0"/>
              <a:cs typeface="Avenir LT Std 35 Light" charset="0"/>
            </a:endParaRPr>
          </a:p>
        </p:txBody>
      </p:sp>
    </p:spTree>
    <p:extLst>
      <p:ext uri="{BB962C8B-B14F-4D97-AF65-F5344CB8AC3E}">
        <p14:creationId xmlns:p14="http://schemas.microsoft.com/office/powerpoint/2010/main" val="4207400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6445590"/>
              </p:ext>
            </p:extLst>
          </p:nvPr>
        </p:nvGraphicFramePr>
        <p:xfrm>
          <a:off x="9677400" y="908304"/>
          <a:ext cx="8077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810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1C2A58"/>
                </a:solidFill>
                <a:latin typeface="Avenir LT Std 85 Heavy" charset="0"/>
                <a:ea typeface="Avenir LT Std 85 Heavy" charset="0"/>
                <a:cs typeface="Avenir LT Std 85 Heavy" charset="0"/>
              </a:rPr>
              <a:t>The </a:t>
            </a:r>
            <a:r>
              <a:rPr lang="en-US" sz="3200" b="1" dirty="0" err="1" smtClean="0">
                <a:solidFill>
                  <a:srgbClr val="1C2A58"/>
                </a:solidFill>
                <a:latin typeface="Avenir LT Std 85 Heavy" charset="0"/>
                <a:ea typeface="Avenir LT Std 85 Heavy" charset="0"/>
                <a:cs typeface="Avenir LT Std 85 Heavy" charset="0"/>
              </a:rPr>
              <a:t>Hipot</a:t>
            </a:r>
            <a:r>
              <a:rPr lang="en-US" sz="3200" b="1" dirty="0" smtClean="0">
                <a:solidFill>
                  <a:srgbClr val="1C2A58"/>
                </a:solidFill>
                <a:latin typeface="Avenir LT Std 85 Heavy" charset="0"/>
                <a:ea typeface="Avenir LT Std 85 Heavy" charset="0"/>
                <a:cs typeface="Avenir LT Std 85 Heavy" charset="0"/>
              </a:rPr>
              <a:t> Test: Learning Objectives</a:t>
            </a:r>
            <a:endParaRPr lang="en-US" sz="3200" b="1" dirty="0">
              <a:solidFill>
                <a:srgbClr val="1C2A58"/>
              </a:solidFill>
              <a:latin typeface="Avenir LT Std 85 Heavy" charset="0"/>
              <a:ea typeface="Avenir LT Std 85 Heavy" charset="0"/>
              <a:cs typeface="Avenir LT Std 85 Heavy" charset="0"/>
            </a:endParaRPr>
          </a:p>
        </p:txBody>
      </p:sp>
      <p:sp>
        <p:nvSpPr>
          <p:cNvPr id="6" name="Right Arrow 5"/>
          <p:cNvSpPr/>
          <p:nvPr/>
        </p:nvSpPr>
        <p:spPr>
          <a:xfrm>
            <a:off x="13563600" y="1517904"/>
            <a:ext cx="381000" cy="2286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V="1">
            <a:off x="15849600" y="1594104"/>
            <a:ext cx="381000" cy="23469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3563600" y="3188208"/>
            <a:ext cx="381000" cy="2286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563600" y="4814316"/>
            <a:ext cx="381000" cy="2286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V="1">
            <a:off x="15925800" y="4814316"/>
            <a:ext cx="381000" cy="23469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3"/>
          <p:cNvGraphicFramePr>
            <a:graphicFrameLocks/>
          </p:cNvGraphicFramePr>
          <p:nvPr>
            <p:extLst>
              <p:ext uri="{D42A27DB-BD31-4B8C-83A1-F6EECF244321}">
                <p14:modId xmlns:p14="http://schemas.microsoft.com/office/powerpoint/2010/main" val="1177170265"/>
              </p:ext>
            </p:extLst>
          </p:nvPr>
        </p:nvGraphicFramePr>
        <p:xfrm>
          <a:off x="533400" y="986737"/>
          <a:ext cx="8077200" cy="4860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689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30680533"/>
              </p:ext>
            </p:extLst>
          </p:nvPr>
        </p:nvGraphicFramePr>
        <p:xfrm>
          <a:off x="990600" y="1069848"/>
          <a:ext cx="7391400" cy="43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6800" y="5571744"/>
            <a:ext cx="7315200" cy="307777"/>
          </a:xfrm>
          <a:prstGeom prst="rect">
            <a:avLst/>
          </a:prstGeom>
          <a:noFill/>
        </p:spPr>
        <p:txBody>
          <a:bodyPr wrap="square" rtlCol="0">
            <a:spAutoFit/>
          </a:bodyPr>
          <a:lstStyle/>
          <a:p>
            <a:pPr algn="ctr"/>
            <a:r>
              <a:rPr lang="en-US" sz="1400" b="1" i="1" dirty="0" smtClean="0">
                <a:latin typeface="Avenir LT Std 35 Light" charset="0"/>
                <a:ea typeface="Avenir LT Std 35 Light" charset="0"/>
                <a:cs typeface="Avenir LT Std 35 Light" charset="0"/>
              </a:rPr>
              <a:t>The hipot test is performed at high voltage to test the insulation of a product. </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13228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181029708"/>
              </p:ext>
            </p:extLst>
          </p:nvPr>
        </p:nvGraphicFramePr>
        <p:xfrm>
          <a:off x="751319" y="985012"/>
          <a:ext cx="7262381" cy="252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page22-passfail0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657600"/>
            <a:ext cx="6206753" cy="182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4019" y="5700497"/>
            <a:ext cx="7315200" cy="307777"/>
          </a:xfrm>
          <a:prstGeom prst="rect">
            <a:avLst/>
          </a:prstGeom>
          <a:noFill/>
        </p:spPr>
        <p:txBody>
          <a:bodyPr wrap="square" rtlCol="0">
            <a:spAutoFit/>
          </a:bodyPr>
          <a:lstStyle/>
          <a:p>
            <a:pPr algn="ctr"/>
            <a:r>
              <a:rPr lang="en-US" sz="1400" b="1" i="1" dirty="0" smtClean="0">
                <a:latin typeface="Avenir LT Std 35 Light" charset="0"/>
                <a:ea typeface="Avenir LT Std 35 Light" charset="0"/>
                <a:cs typeface="Avenir LT Std 35 Light" charset="0"/>
              </a:rPr>
              <a:t>Leakage current is gives a measure of the product’s insulation quality.</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075646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6958"/>
              </p:ext>
            </p:extLst>
          </p:nvPr>
        </p:nvGraphicFramePr>
        <p:xfrm>
          <a:off x="668327" y="1048512"/>
          <a:ext cx="7620000" cy="131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625" y="2865119"/>
            <a:ext cx="7072366" cy="2087882"/>
          </a:xfrm>
          <a:prstGeom prst="rect">
            <a:avLst/>
          </a:prstGeom>
        </p:spPr>
      </p:pic>
      <p:sp>
        <p:nvSpPr>
          <p:cNvPr id="6" name="TextBox 5"/>
          <p:cNvSpPr txBox="1"/>
          <p:nvPr/>
        </p:nvSpPr>
        <p:spPr>
          <a:xfrm>
            <a:off x="920496" y="5302031"/>
            <a:ext cx="7278624" cy="307777"/>
          </a:xfrm>
          <a:prstGeom prst="rect">
            <a:avLst/>
          </a:prstGeom>
          <a:noFill/>
        </p:spPr>
        <p:txBody>
          <a:bodyPr wrap="square" rtlCol="0">
            <a:spAutoFit/>
          </a:bodyPr>
          <a:lstStyle/>
          <a:p>
            <a:pPr algn="ctr"/>
            <a:r>
              <a:rPr lang="en-US" sz="1400" b="1" i="1" dirty="0" smtClean="0">
                <a:latin typeface="Avenir LT Std 35 Light" charset="0"/>
                <a:ea typeface="Avenir LT Std 35 Light" charset="0"/>
                <a:cs typeface="Avenir LT Std 35 Light" charset="0"/>
              </a:rPr>
              <a:t>Quality insulation will not allow excess leakage current to flow on a product’s surface. </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957997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55477883"/>
              </p:ext>
            </p:extLst>
          </p:nvPr>
        </p:nvGraphicFramePr>
        <p:xfrm>
          <a:off x="637309" y="1103376"/>
          <a:ext cx="7620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552" y="3082690"/>
            <a:ext cx="6858002" cy="2024596"/>
          </a:xfrm>
          <a:prstGeom prst="rect">
            <a:avLst/>
          </a:prstGeom>
        </p:spPr>
      </p:pic>
      <p:sp>
        <p:nvSpPr>
          <p:cNvPr id="6" name="TextBox 5"/>
          <p:cNvSpPr txBox="1"/>
          <p:nvPr/>
        </p:nvSpPr>
        <p:spPr>
          <a:xfrm>
            <a:off x="711200" y="5300990"/>
            <a:ext cx="7571509" cy="276999"/>
          </a:xfrm>
          <a:prstGeom prst="rect">
            <a:avLst/>
          </a:prstGeom>
          <a:noFill/>
        </p:spPr>
        <p:txBody>
          <a:bodyPr wrap="square" rtlCol="0">
            <a:spAutoFit/>
          </a:bodyPr>
          <a:lstStyle/>
          <a:p>
            <a:pPr algn="ctr"/>
            <a:r>
              <a:rPr lang="en-US" sz="1200" b="1" i="1" dirty="0">
                <a:latin typeface="Avenir LT Std 35 Light" charset="0"/>
                <a:ea typeface="Avenir LT Std 35 Light" charset="0"/>
                <a:cs typeface="Avenir LT Std 35 Light" charset="0"/>
              </a:rPr>
              <a:t>P</a:t>
            </a:r>
            <a:r>
              <a:rPr lang="en-US" sz="1200" b="1" i="1" dirty="0" smtClean="0">
                <a:latin typeface="Avenir LT Std 35 Light" charset="0"/>
                <a:ea typeface="Avenir LT Std 35 Light" charset="0"/>
                <a:cs typeface="Avenir LT Std 35 Light" charset="0"/>
              </a:rPr>
              <a:t>oor insulation will breakdown and dangerous leakage current can flow on the surface of a product. </a:t>
            </a:r>
            <a:endParaRPr lang="en-US" sz="12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691175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5427007"/>
              </p:ext>
            </p:extLst>
          </p:nvPr>
        </p:nvGraphicFramePr>
        <p:xfrm>
          <a:off x="1143000" y="1143000"/>
          <a:ext cx="6973824" cy="451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43627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R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heme" id="{BA253652-FA8C-854F-AB23-2B57F4B6560B}" vid="{1D9FC690-05F6-884E-BEFD-C09BF412E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1283</TotalTime>
  <Words>1716</Words>
  <Application>Microsoft Macintosh PowerPoint</Application>
  <PresentationFormat>On-screen Show (4:3)</PresentationFormat>
  <Paragraphs>161</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Avenir Book</vt:lpstr>
      <vt:lpstr>Avenir Heavy</vt:lpstr>
      <vt:lpstr>Avenir LT Std 35 Light</vt:lpstr>
      <vt:lpstr>Avenir LT Std 55 Roman</vt:lpstr>
      <vt:lpstr>Avenir LT Std 85 Heavy</vt:lpstr>
      <vt:lpstr>Avenir Medium</vt:lpstr>
      <vt:lpstr>Avenir Roman</vt:lpstr>
      <vt:lpstr>Calibri</vt:lpstr>
      <vt:lpstr>Calibri Light</vt:lpstr>
      <vt:lpstr>Wingdings</vt:lpstr>
      <vt:lpstr>Arial</vt:lpstr>
      <vt:lpstr>ARTheme</vt:lpstr>
      <vt:lpstr>PowerPoint Presentation</vt:lpstr>
      <vt:lpstr>PowerPoint Presentation</vt:lpstr>
      <vt:lpstr>Webinar Notes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HIPOT TESTING 101</dc:title>
  <dc:creator>Syed Abidi</dc:creator>
  <cp:lastModifiedBy>Brittany Butkiewicz</cp:lastModifiedBy>
  <cp:revision>192</cp:revision>
  <dcterms:created xsi:type="dcterms:W3CDTF">2014-04-29T01:02:24Z</dcterms:created>
  <dcterms:modified xsi:type="dcterms:W3CDTF">2017-05-16T21:16:03Z</dcterms:modified>
</cp:coreProperties>
</file>