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29"/>
  </p:notesMasterIdLst>
  <p:handoutMasterIdLst>
    <p:handoutMasterId r:id="rId30"/>
  </p:handoutMasterIdLst>
  <p:sldIdLst>
    <p:sldId id="256" r:id="rId3"/>
    <p:sldId id="314" r:id="rId4"/>
    <p:sldId id="289" r:id="rId5"/>
    <p:sldId id="290" r:id="rId6"/>
    <p:sldId id="291" r:id="rId7"/>
    <p:sldId id="294" r:id="rId8"/>
    <p:sldId id="296" r:id="rId9"/>
    <p:sldId id="297" r:id="rId10"/>
    <p:sldId id="298" r:id="rId11"/>
    <p:sldId id="312" r:id="rId12"/>
    <p:sldId id="299" r:id="rId13"/>
    <p:sldId id="300" r:id="rId14"/>
    <p:sldId id="301" r:id="rId15"/>
    <p:sldId id="302" r:id="rId16"/>
    <p:sldId id="303" r:id="rId17"/>
    <p:sldId id="281" r:id="rId18"/>
    <p:sldId id="304" r:id="rId19"/>
    <p:sldId id="311" r:id="rId20"/>
    <p:sldId id="305" r:id="rId21"/>
    <p:sldId id="313" r:id="rId22"/>
    <p:sldId id="306" r:id="rId23"/>
    <p:sldId id="307" r:id="rId24"/>
    <p:sldId id="308" r:id="rId25"/>
    <p:sldId id="309" r:id="rId26"/>
    <p:sldId id="310" r:id="rId27"/>
    <p:sldId id="29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B58"/>
    <a:srgbClr val="8AD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7" autoAdjust="0"/>
    <p:restoredTop sz="94623"/>
  </p:normalViewPr>
  <p:slideViewPr>
    <p:cSldViewPr>
      <p:cViewPr varScale="1">
        <p:scale>
          <a:sx n="74" d="100"/>
          <a:sy n="74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0" d="100"/>
          <a:sy n="140" d="100"/>
        </p:scale>
        <p:origin x="36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A390C-C2E1-4AD9-B8CD-90ACDABDB4F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D1F76-CE2C-4526-9D04-884B03329E86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Testing with Multiplexers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8C317927-1600-4BE0-AA11-BD500324C4B3}" type="parTrans" cxnId="{412FEDC0-0074-482A-8AD9-5973B02B5DDF}">
      <dgm:prSet/>
      <dgm:spPr/>
      <dgm:t>
        <a:bodyPr/>
        <a:lstStyle/>
        <a:p>
          <a:endParaRPr lang="en-US"/>
        </a:p>
      </dgm:t>
    </dgm:pt>
    <dgm:pt modelId="{11D0059A-2D93-4EB8-8DD4-62834B89DA25}" type="sibTrans" cxnId="{412FEDC0-0074-482A-8AD9-5973B02B5DDF}">
      <dgm:prSet/>
      <dgm:spPr/>
      <dgm:t>
        <a:bodyPr/>
        <a:lstStyle/>
        <a:p>
          <a:endParaRPr lang="en-US"/>
        </a:p>
      </dgm:t>
    </dgm:pt>
    <dgm:pt modelId="{7068CD53-9878-418C-8382-AF31C105B0BA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Batch testing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A3F289E2-0375-47CA-A5A4-E9D59829A13A}" type="parTrans" cxnId="{7BB7B52C-15DB-4BFB-9CE9-09E4C4CD915E}">
      <dgm:prSet/>
      <dgm:spPr/>
      <dgm:t>
        <a:bodyPr/>
        <a:lstStyle/>
        <a:p>
          <a:endParaRPr lang="en-US"/>
        </a:p>
      </dgm:t>
    </dgm:pt>
    <dgm:pt modelId="{3612C376-5329-4DF3-B2D0-377F8771B746}" type="sibTrans" cxnId="{7BB7B52C-15DB-4BFB-9CE9-09E4C4CD915E}">
      <dgm:prSet/>
      <dgm:spPr/>
      <dgm:t>
        <a:bodyPr/>
        <a:lstStyle/>
        <a:p>
          <a:endParaRPr lang="en-US"/>
        </a:p>
      </dgm:t>
    </dgm:pt>
    <dgm:pt modelId="{BE946FDE-1E19-4F07-8EDD-7968BD2BD8A6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Data Collection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38FCAF16-AF52-4132-909F-CE6A49C46008}" type="parTrans" cxnId="{EDDF225C-081B-48D8-A041-D19F5B889FC7}">
      <dgm:prSet/>
      <dgm:spPr/>
      <dgm:t>
        <a:bodyPr/>
        <a:lstStyle/>
        <a:p>
          <a:endParaRPr lang="en-US"/>
        </a:p>
      </dgm:t>
    </dgm:pt>
    <dgm:pt modelId="{5A711BE9-1210-4FC8-A5B0-A684D285B109}" type="sibTrans" cxnId="{EDDF225C-081B-48D8-A041-D19F5B889FC7}">
      <dgm:prSet/>
      <dgm:spPr/>
      <dgm:t>
        <a:bodyPr/>
        <a:lstStyle/>
        <a:p>
          <a:endParaRPr lang="en-US"/>
        </a:p>
      </dgm:t>
    </dgm:pt>
    <dgm:pt modelId="{E5E78F10-F444-4D5D-8D06-FBA2402FB438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Collecting and managing data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804BABF7-4A8D-45CC-8ED2-3877C00E2E2B}" type="parTrans" cxnId="{13326339-3A39-44E2-B979-0F38748A7EEF}">
      <dgm:prSet/>
      <dgm:spPr/>
      <dgm:t>
        <a:bodyPr/>
        <a:lstStyle/>
        <a:p>
          <a:endParaRPr lang="en-US"/>
        </a:p>
      </dgm:t>
    </dgm:pt>
    <dgm:pt modelId="{8E9E5B3C-192D-4E90-B003-2C08104ACB23}" type="sibTrans" cxnId="{13326339-3A39-44E2-B979-0F38748A7EEF}">
      <dgm:prSet/>
      <dgm:spPr/>
      <dgm:t>
        <a:bodyPr/>
        <a:lstStyle/>
        <a:p>
          <a:endParaRPr lang="en-US"/>
        </a:p>
      </dgm:t>
    </dgm:pt>
    <dgm:pt modelId="{C1432124-B0B8-4D06-B640-9543A22CF9A5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Software control and remote operation	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4241AA5E-63E0-410C-A7DD-0F6737498E40}" type="parTrans" cxnId="{D046C591-2072-45F0-B5F5-BB82B2DB926B}">
      <dgm:prSet/>
      <dgm:spPr/>
      <dgm:t>
        <a:bodyPr/>
        <a:lstStyle/>
        <a:p>
          <a:endParaRPr lang="en-US"/>
        </a:p>
      </dgm:t>
    </dgm:pt>
    <dgm:pt modelId="{79F9BDCE-A80C-44F0-B2F3-00AA9B10058A}" type="sibTrans" cxnId="{D046C591-2072-45F0-B5F5-BB82B2DB926B}">
      <dgm:prSet/>
      <dgm:spPr/>
      <dgm:t>
        <a:bodyPr/>
        <a:lstStyle/>
        <a:p>
          <a:endParaRPr lang="en-US"/>
        </a:p>
      </dgm:t>
    </dgm:pt>
    <dgm:pt modelId="{680761C4-7B71-4633-BAEF-545E1FFC7C6B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Common Electrical Safety Tests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5703EA36-275E-40D9-BC7F-2F8C850EB247}" type="parTrans" cxnId="{BF80AE51-5584-43AD-AA2B-724DD4A50B27}">
      <dgm:prSet/>
      <dgm:spPr/>
      <dgm:t>
        <a:bodyPr/>
        <a:lstStyle/>
        <a:p>
          <a:endParaRPr lang="en-US"/>
        </a:p>
      </dgm:t>
    </dgm:pt>
    <dgm:pt modelId="{2C8F5E95-5E85-43C6-A069-0F419E4E284D}" type="sibTrans" cxnId="{BF80AE51-5584-43AD-AA2B-724DD4A50B27}">
      <dgm:prSet/>
      <dgm:spPr/>
      <dgm:t>
        <a:bodyPr/>
        <a:lstStyle/>
        <a:p>
          <a:endParaRPr lang="en-US"/>
        </a:p>
      </dgm:t>
    </dgm:pt>
    <dgm:pt modelId="{D95730F8-7C41-4826-8754-E42198A7FE72}">
      <dgm:prSet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Hipot testing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C753914A-0B2B-4212-B0C9-EF675953A8AF}" type="parTrans" cxnId="{32443849-329A-4727-99AA-6F69BC31B621}">
      <dgm:prSet/>
      <dgm:spPr/>
      <dgm:t>
        <a:bodyPr/>
        <a:lstStyle/>
        <a:p>
          <a:endParaRPr lang="en-US"/>
        </a:p>
      </dgm:t>
    </dgm:pt>
    <dgm:pt modelId="{B19C4DEF-074E-417E-9600-F8392DCA29E5}" type="sibTrans" cxnId="{32443849-329A-4727-99AA-6F69BC31B621}">
      <dgm:prSet/>
      <dgm:spPr/>
      <dgm:t>
        <a:bodyPr/>
        <a:lstStyle/>
        <a:p>
          <a:endParaRPr lang="en-US"/>
        </a:p>
      </dgm:t>
    </dgm:pt>
    <dgm:pt modelId="{BFA09D53-26D8-4389-84C5-362943F02715}">
      <dgm:prSet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Ground Bond/Ground Continuity testing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677D9D94-51D7-453C-876D-353D83A719BF}" type="parTrans" cxnId="{2FE53B50-8C44-4FB7-895E-329070C3F01F}">
      <dgm:prSet/>
      <dgm:spPr/>
      <dgm:t>
        <a:bodyPr/>
        <a:lstStyle/>
        <a:p>
          <a:endParaRPr lang="en-US"/>
        </a:p>
      </dgm:t>
    </dgm:pt>
    <dgm:pt modelId="{4E8C0062-BAE0-484B-9960-015D3C3267E8}" type="sibTrans" cxnId="{2FE53B50-8C44-4FB7-895E-329070C3F01F}">
      <dgm:prSet/>
      <dgm:spPr/>
      <dgm:t>
        <a:bodyPr/>
        <a:lstStyle/>
        <a:p>
          <a:endParaRPr lang="en-US"/>
        </a:p>
      </dgm:t>
    </dgm:pt>
    <dgm:pt modelId="{11FCEC12-AFAC-43EF-B750-E42DCB234F90}">
      <dgm:prSet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Touch Current testing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CEC95415-BA64-4264-BB95-3954ABDDEF51}" type="parTrans" cxnId="{3A87AD0F-7FC8-464D-AE6C-3A45AABDEC19}">
      <dgm:prSet/>
      <dgm:spPr/>
      <dgm:t>
        <a:bodyPr/>
        <a:lstStyle/>
        <a:p>
          <a:endParaRPr lang="en-US"/>
        </a:p>
      </dgm:t>
    </dgm:pt>
    <dgm:pt modelId="{B8605734-353D-4DA8-931A-78B56FBE7D81}" type="sibTrans" cxnId="{3A87AD0F-7FC8-464D-AE6C-3A45AABDEC19}">
      <dgm:prSet/>
      <dgm:spPr/>
      <dgm:t>
        <a:bodyPr/>
        <a:lstStyle/>
        <a:p>
          <a:endParaRPr lang="en-US"/>
        </a:p>
      </dgm:t>
    </dgm:pt>
    <dgm:pt modelId="{26B2ECDC-00FF-48B1-83BA-245FF8B1253F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Label printing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68C1285E-E6C7-4302-908A-5C8F92A5E53A}" type="parTrans" cxnId="{0D785E28-57D6-44D0-B63C-8AA1EDA81B37}">
      <dgm:prSet/>
      <dgm:spPr/>
      <dgm:t>
        <a:bodyPr/>
        <a:lstStyle/>
        <a:p>
          <a:endParaRPr lang="en-US"/>
        </a:p>
      </dgm:t>
    </dgm:pt>
    <dgm:pt modelId="{690390C8-C046-4693-BEB5-E7029556B42D}" type="sibTrans" cxnId="{0D785E28-57D6-44D0-B63C-8AA1EDA81B37}">
      <dgm:prSet/>
      <dgm:spPr/>
      <dgm:t>
        <a:bodyPr/>
        <a:lstStyle/>
        <a:p>
          <a:endParaRPr lang="en-US"/>
        </a:p>
      </dgm:t>
    </dgm:pt>
    <dgm:pt modelId="{A62C9470-59C2-42D5-99C2-B122D54483F7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Methods of data acquisition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D33F8685-7617-4334-8A61-5F247279095E}" type="parTrans" cxnId="{5FDAB227-F0FD-459C-9FEF-7C87E707C120}">
      <dgm:prSet/>
      <dgm:spPr/>
      <dgm:t>
        <a:bodyPr/>
        <a:lstStyle/>
        <a:p>
          <a:endParaRPr lang="en-US"/>
        </a:p>
      </dgm:t>
    </dgm:pt>
    <dgm:pt modelId="{691D9149-7E39-4A8B-98EE-35E18D627B04}" type="sibTrans" cxnId="{5FDAB227-F0FD-459C-9FEF-7C87E707C120}">
      <dgm:prSet/>
      <dgm:spPr/>
      <dgm:t>
        <a:bodyPr/>
        <a:lstStyle/>
        <a:p>
          <a:endParaRPr lang="en-US"/>
        </a:p>
      </dgm:t>
    </dgm:pt>
    <dgm:pt modelId="{BE80AFF7-F8A4-4CA9-A747-43AC62EBCC98}" type="pres">
      <dgm:prSet presAssocID="{2F6A390C-C2E1-4AD9-B8CD-90ACDABDB4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5D54F2-2094-4741-9F3D-5079BDEE5B82}" type="pres">
      <dgm:prSet presAssocID="{680761C4-7B71-4633-BAEF-545E1FFC7C6B}" presName="composite" presStyleCnt="0"/>
      <dgm:spPr/>
    </dgm:pt>
    <dgm:pt modelId="{0E1A2591-3DFE-4A71-8488-9A52BB076671}" type="pres">
      <dgm:prSet presAssocID="{680761C4-7B71-4633-BAEF-545E1FFC7C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C5934-4B20-42AC-B7F2-E668F43F4C8F}" type="pres">
      <dgm:prSet presAssocID="{680761C4-7B71-4633-BAEF-545E1FFC7C6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28E93-D366-4D5A-BACF-F7B07812C27F}" type="pres">
      <dgm:prSet presAssocID="{2C8F5E95-5E85-43C6-A069-0F419E4E284D}" presName="sp" presStyleCnt="0"/>
      <dgm:spPr/>
    </dgm:pt>
    <dgm:pt modelId="{B2D10087-5063-427D-A1C9-E4BBDDD3DA52}" type="pres">
      <dgm:prSet presAssocID="{052D1F76-CE2C-4526-9D04-884B03329E86}" presName="composite" presStyleCnt="0"/>
      <dgm:spPr/>
    </dgm:pt>
    <dgm:pt modelId="{6A78D800-5E88-4F8B-994A-C70D1D66D931}" type="pres">
      <dgm:prSet presAssocID="{052D1F76-CE2C-4526-9D04-884B03329E8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D72FD-E2D6-43AC-9CB5-20397246854E}" type="pres">
      <dgm:prSet presAssocID="{052D1F76-CE2C-4526-9D04-884B03329E8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DBFE6-3A32-413A-84ED-CC67780381BD}" type="pres">
      <dgm:prSet presAssocID="{11D0059A-2D93-4EB8-8DD4-62834B89DA25}" presName="sp" presStyleCnt="0"/>
      <dgm:spPr/>
    </dgm:pt>
    <dgm:pt modelId="{AA6B26C1-F18D-4EFD-806D-BF09B410D3EE}" type="pres">
      <dgm:prSet presAssocID="{BE946FDE-1E19-4F07-8EDD-7968BD2BD8A6}" presName="composite" presStyleCnt="0"/>
      <dgm:spPr/>
    </dgm:pt>
    <dgm:pt modelId="{87534ECD-E384-4CB1-87B5-3FE63FFAE540}" type="pres">
      <dgm:prSet presAssocID="{BE946FDE-1E19-4F07-8EDD-7968BD2BD8A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3734C-A429-4F8F-B8A0-CB59D8F8BA3D}" type="pres">
      <dgm:prSet presAssocID="{BE946FDE-1E19-4F07-8EDD-7968BD2BD8A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46C591-2072-45F0-B5F5-BB82B2DB926B}" srcId="{052D1F76-CE2C-4526-9D04-884B03329E86}" destId="{C1432124-B0B8-4D06-B640-9543A22CF9A5}" srcOrd="2" destOrd="0" parTransId="{4241AA5E-63E0-410C-A7DD-0F6737498E40}" sibTransId="{79F9BDCE-A80C-44F0-B2F3-00AA9B10058A}"/>
    <dgm:cxn modelId="{3A87AD0F-7FC8-464D-AE6C-3A45AABDEC19}" srcId="{680761C4-7B71-4633-BAEF-545E1FFC7C6B}" destId="{11FCEC12-AFAC-43EF-B750-E42DCB234F90}" srcOrd="2" destOrd="0" parTransId="{CEC95415-BA64-4264-BB95-3954ABDDEF51}" sibTransId="{B8605734-353D-4DA8-931A-78B56FBE7D81}"/>
    <dgm:cxn modelId="{9CE837B0-B801-466C-B144-3DD22356EDC8}" type="presOf" srcId="{2F6A390C-C2E1-4AD9-B8CD-90ACDABDB4FC}" destId="{BE80AFF7-F8A4-4CA9-A747-43AC62EBCC98}" srcOrd="0" destOrd="0" presId="urn:microsoft.com/office/officeart/2005/8/layout/chevron2"/>
    <dgm:cxn modelId="{32443849-329A-4727-99AA-6F69BC31B621}" srcId="{680761C4-7B71-4633-BAEF-545E1FFC7C6B}" destId="{D95730F8-7C41-4826-8754-E42198A7FE72}" srcOrd="0" destOrd="0" parTransId="{C753914A-0B2B-4212-B0C9-EF675953A8AF}" sibTransId="{B19C4DEF-074E-417E-9600-F8392DCA29E5}"/>
    <dgm:cxn modelId="{BF80AE51-5584-43AD-AA2B-724DD4A50B27}" srcId="{2F6A390C-C2E1-4AD9-B8CD-90ACDABDB4FC}" destId="{680761C4-7B71-4633-BAEF-545E1FFC7C6B}" srcOrd="0" destOrd="0" parTransId="{5703EA36-275E-40D9-BC7F-2F8C850EB247}" sibTransId="{2C8F5E95-5E85-43C6-A069-0F419E4E284D}"/>
    <dgm:cxn modelId="{534E4977-2886-4A54-B6D2-0A6E5B873E3C}" type="presOf" srcId="{E5E78F10-F444-4D5D-8D06-FBA2402FB438}" destId="{C163734C-A429-4F8F-B8A0-CB59D8F8BA3D}" srcOrd="0" destOrd="0" presId="urn:microsoft.com/office/officeart/2005/8/layout/chevron2"/>
    <dgm:cxn modelId="{843959F0-BB33-4271-A39D-327E750AEF08}" type="presOf" srcId="{BE946FDE-1E19-4F07-8EDD-7968BD2BD8A6}" destId="{87534ECD-E384-4CB1-87B5-3FE63FFAE540}" srcOrd="0" destOrd="0" presId="urn:microsoft.com/office/officeart/2005/8/layout/chevron2"/>
    <dgm:cxn modelId="{EDDF225C-081B-48D8-A041-D19F5B889FC7}" srcId="{2F6A390C-C2E1-4AD9-B8CD-90ACDABDB4FC}" destId="{BE946FDE-1E19-4F07-8EDD-7968BD2BD8A6}" srcOrd="2" destOrd="0" parTransId="{38FCAF16-AF52-4132-909F-CE6A49C46008}" sibTransId="{5A711BE9-1210-4FC8-A5B0-A684D285B109}"/>
    <dgm:cxn modelId="{5FDAB227-F0FD-459C-9FEF-7C87E707C120}" srcId="{BE946FDE-1E19-4F07-8EDD-7968BD2BD8A6}" destId="{A62C9470-59C2-42D5-99C2-B122D54483F7}" srcOrd="1" destOrd="0" parTransId="{D33F8685-7617-4334-8A61-5F247279095E}" sibTransId="{691D9149-7E39-4A8B-98EE-35E18D627B04}"/>
    <dgm:cxn modelId="{A6EEDB33-08B2-4FC0-836E-150FE00D0ED5}" type="presOf" srcId="{C1432124-B0B8-4D06-B640-9543A22CF9A5}" destId="{791D72FD-E2D6-43AC-9CB5-20397246854E}" srcOrd="0" destOrd="2" presId="urn:microsoft.com/office/officeart/2005/8/layout/chevron2"/>
    <dgm:cxn modelId="{9FFA4C5C-E7E3-42DB-9E90-D5E21C50D7E3}" type="presOf" srcId="{052D1F76-CE2C-4526-9D04-884B03329E86}" destId="{6A78D800-5E88-4F8B-994A-C70D1D66D931}" srcOrd="0" destOrd="0" presId="urn:microsoft.com/office/officeart/2005/8/layout/chevron2"/>
    <dgm:cxn modelId="{0D785E28-57D6-44D0-B63C-8AA1EDA81B37}" srcId="{052D1F76-CE2C-4526-9D04-884B03329E86}" destId="{26B2ECDC-00FF-48B1-83BA-245FF8B1253F}" srcOrd="1" destOrd="0" parTransId="{68C1285E-E6C7-4302-908A-5C8F92A5E53A}" sibTransId="{690390C8-C046-4693-BEB5-E7029556B42D}"/>
    <dgm:cxn modelId="{4BBEFAB7-260F-420C-A518-9A6EEE41A3EE}" type="presOf" srcId="{11FCEC12-AFAC-43EF-B750-E42DCB234F90}" destId="{9F0C5934-4B20-42AC-B7F2-E668F43F4C8F}" srcOrd="0" destOrd="2" presId="urn:microsoft.com/office/officeart/2005/8/layout/chevron2"/>
    <dgm:cxn modelId="{F25CF4E1-3AA7-45BF-8414-9F3726BC1A98}" type="presOf" srcId="{A62C9470-59C2-42D5-99C2-B122D54483F7}" destId="{C163734C-A429-4F8F-B8A0-CB59D8F8BA3D}" srcOrd="0" destOrd="1" presId="urn:microsoft.com/office/officeart/2005/8/layout/chevron2"/>
    <dgm:cxn modelId="{4FE1C844-19CB-4A95-83B5-3F56580DA37C}" type="presOf" srcId="{BFA09D53-26D8-4389-84C5-362943F02715}" destId="{9F0C5934-4B20-42AC-B7F2-E668F43F4C8F}" srcOrd="0" destOrd="1" presId="urn:microsoft.com/office/officeart/2005/8/layout/chevron2"/>
    <dgm:cxn modelId="{5D5CD634-BBD3-4534-BACB-DE0DAF6BBFA2}" type="presOf" srcId="{26B2ECDC-00FF-48B1-83BA-245FF8B1253F}" destId="{791D72FD-E2D6-43AC-9CB5-20397246854E}" srcOrd="0" destOrd="1" presId="urn:microsoft.com/office/officeart/2005/8/layout/chevron2"/>
    <dgm:cxn modelId="{14ABE1D2-72F7-4171-A8DE-6E194A90CD73}" type="presOf" srcId="{7068CD53-9878-418C-8382-AF31C105B0BA}" destId="{791D72FD-E2D6-43AC-9CB5-20397246854E}" srcOrd="0" destOrd="0" presId="urn:microsoft.com/office/officeart/2005/8/layout/chevron2"/>
    <dgm:cxn modelId="{2FE53B50-8C44-4FB7-895E-329070C3F01F}" srcId="{680761C4-7B71-4633-BAEF-545E1FFC7C6B}" destId="{BFA09D53-26D8-4389-84C5-362943F02715}" srcOrd="1" destOrd="0" parTransId="{677D9D94-51D7-453C-876D-353D83A719BF}" sibTransId="{4E8C0062-BAE0-484B-9960-015D3C3267E8}"/>
    <dgm:cxn modelId="{412FEDC0-0074-482A-8AD9-5973B02B5DDF}" srcId="{2F6A390C-C2E1-4AD9-B8CD-90ACDABDB4FC}" destId="{052D1F76-CE2C-4526-9D04-884B03329E86}" srcOrd="1" destOrd="0" parTransId="{8C317927-1600-4BE0-AA11-BD500324C4B3}" sibTransId="{11D0059A-2D93-4EB8-8DD4-62834B89DA25}"/>
    <dgm:cxn modelId="{7BB7B52C-15DB-4BFB-9CE9-09E4C4CD915E}" srcId="{052D1F76-CE2C-4526-9D04-884B03329E86}" destId="{7068CD53-9878-418C-8382-AF31C105B0BA}" srcOrd="0" destOrd="0" parTransId="{A3F289E2-0375-47CA-A5A4-E9D59829A13A}" sibTransId="{3612C376-5329-4DF3-B2D0-377F8771B746}"/>
    <dgm:cxn modelId="{13326339-3A39-44E2-B979-0F38748A7EEF}" srcId="{BE946FDE-1E19-4F07-8EDD-7968BD2BD8A6}" destId="{E5E78F10-F444-4D5D-8D06-FBA2402FB438}" srcOrd="0" destOrd="0" parTransId="{804BABF7-4A8D-45CC-8ED2-3877C00E2E2B}" sibTransId="{8E9E5B3C-192D-4E90-B003-2C08104ACB23}"/>
    <dgm:cxn modelId="{F0F0D22D-363A-4F99-A33C-A948D871F340}" type="presOf" srcId="{680761C4-7B71-4633-BAEF-545E1FFC7C6B}" destId="{0E1A2591-3DFE-4A71-8488-9A52BB076671}" srcOrd="0" destOrd="0" presId="urn:microsoft.com/office/officeart/2005/8/layout/chevron2"/>
    <dgm:cxn modelId="{1036A13C-2F59-45BD-8CE0-FA30102ED463}" type="presOf" srcId="{D95730F8-7C41-4826-8754-E42198A7FE72}" destId="{9F0C5934-4B20-42AC-B7F2-E668F43F4C8F}" srcOrd="0" destOrd="0" presId="urn:microsoft.com/office/officeart/2005/8/layout/chevron2"/>
    <dgm:cxn modelId="{D4BC78AF-7C70-454E-82F7-74072BCB72DD}" type="presParOf" srcId="{BE80AFF7-F8A4-4CA9-A747-43AC62EBCC98}" destId="{525D54F2-2094-4741-9F3D-5079BDEE5B82}" srcOrd="0" destOrd="0" presId="urn:microsoft.com/office/officeart/2005/8/layout/chevron2"/>
    <dgm:cxn modelId="{C6AA026E-B793-402E-95DA-FECD023B3CC2}" type="presParOf" srcId="{525D54F2-2094-4741-9F3D-5079BDEE5B82}" destId="{0E1A2591-3DFE-4A71-8488-9A52BB076671}" srcOrd="0" destOrd="0" presId="urn:microsoft.com/office/officeart/2005/8/layout/chevron2"/>
    <dgm:cxn modelId="{274ED77D-1595-4C22-B701-E1C934A3A23A}" type="presParOf" srcId="{525D54F2-2094-4741-9F3D-5079BDEE5B82}" destId="{9F0C5934-4B20-42AC-B7F2-E668F43F4C8F}" srcOrd="1" destOrd="0" presId="urn:microsoft.com/office/officeart/2005/8/layout/chevron2"/>
    <dgm:cxn modelId="{1D7775B2-9E4E-411A-B485-8B552149ADB6}" type="presParOf" srcId="{BE80AFF7-F8A4-4CA9-A747-43AC62EBCC98}" destId="{93528E93-D366-4D5A-BACF-F7B07812C27F}" srcOrd="1" destOrd="0" presId="urn:microsoft.com/office/officeart/2005/8/layout/chevron2"/>
    <dgm:cxn modelId="{71D6963D-D080-4B43-831F-543E1505CDD3}" type="presParOf" srcId="{BE80AFF7-F8A4-4CA9-A747-43AC62EBCC98}" destId="{B2D10087-5063-427D-A1C9-E4BBDDD3DA52}" srcOrd="2" destOrd="0" presId="urn:microsoft.com/office/officeart/2005/8/layout/chevron2"/>
    <dgm:cxn modelId="{E027C436-360D-4A79-A116-9532949EE296}" type="presParOf" srcId="{B2D10087-5063-427D-A1C9-E4BBDDD3DA52}" destId="{6A78D800-5E88-4F8B-994A-C70D1D66D931}" srcOrd="0" destOrd="0" presId="urn:microsoft.com/office/officeart/2005/8/layout/chevron2"/>
    <dgm:cxn modelId="{43AF6BDF-AEAA-42AC-9A3A-EBD942337A92}" type="presParOf" srcId="{B2D10087-5063-427D-A1C9-E4BBDDD3DA52}" destId="{791D72FD-E2D6-43AC-9CB5-20397246854E}" srcOrd="1" destOrd="0" presId="urn:microsoft.com/office/officeart/2005/8/layout/chevron2"/>
    <dgm:cxn modelId="{8E2DDA3B-9ADA-4F1F-B9FF-C45504B28376}" type="presParOf" srcId="{BE80AFF7-F8A4-4CA9-A747-43AC62EBCC98}" destId="{150DBFE6-3A32-413A-84ED-CC67780381BD}" srcOrd="3" destOrd="0" presId="urn:microsoft.com/office/officeart/2005/8/layout/chevron2"/>
    <dgm:cxn modelId="{C4638C06-4048-42FB-BE5E-18B184F92547}" type="presParOf" srcId="{BE80AFF7-F8A4-4CA9-A747-43AC62EBCC98}" destId="{AA6B26C1-F18D-4EFD-806D-BF09B410D3EE}" srcOrd="4" destOrd="0" presId="urn:microsoft.com/office/officeart/2005/8/layout/chevron2"/>
    <dgm:cxn modelId="{081096E6-B7A8-46AC-8A3A-7006362CB7AD}" type="presParOf" srcId="{AA6B26C1-F18D-4EFD-806D-BF09B410D3EE}" destId="{87534ECD-E384-4CB1-87B5-3FE63FFAE540}" srcOrd="0" destOrd="0" presId="urn:microsoft.com/office/officeart/2005/8/layout/chevron2"/>
    <dgm:cxn modelId="{59BA019B-A3B2-4B0E-9314-71151DBA071F}" type="presParOf" srcId="{AA6B26C1-F18D-4EFD-806D-BF09B410D3EE}" destId="{C163734C-A429-4F8F-B8A0-CB59D8F8BA3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A390C-C2E1-4AD9-B8CD-90ACDABDB4F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D1F76-CE2C-4526-9D04-884B03329E86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Operator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8C317927-1600-4BE0-AA11-BD500324C4B3}" type="parTrans" cxnId="{412FEDC0-0074-482A-8AD9-5973B02B5DDF}">
      <dgm:prSet/>
      <dgm:spPr/>
      <dgm:t>
        <a:bodyPr/>
        <a:lstStyle/>
        <a:p>
          <a:endParaRPr lang="en-US"/>
        </a:p>
      </dgm:t>
    </dgm:pt>
    <dgm:pt modelId="{11D0059A-2D93-4EB8-8DD4-62834B89DA25}" type="sibTrans" cxnId="{412FEDC0-0074-482A-8AD9-5973B02B5DDF}">
      <dgm:prSet/>
      <dgm:spPr/>
      <dgm:t>
        <a:bodyPr/>
        <a:lstStyle/>
        <a:p>
          <a:endParaRPr lang="en-US"/>
        </a:p>
      </dgm:t>
    </dgm:pt>
    <dgm:pt modelId="{7068CD53-9878-418C-8382-AF31C105B0BA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10 Things a Qualified Operator Should Know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A3F289E2-0375-47CA-A5A4-E9D59829A13A}" type="parTrans" cxnId="{7BB7B52C-15DB-4BFB-9CE9-09E4C4CD915E}">
      <dgm:prSet/>
      <dgm:spPr/>
      <dgm:t>
        <a:bodyPr/>
        <a:lstStyle/>
        <a:p>
          <a:endParaRPr lang="en-US"/>
        </a:p>
      </dgm:t>
    </dgm:pt>
    <dgm:pt modelId="{3612C376-5329-4DF3-B2D0-377F8771B746}" type="sibTrans" cxnId="{7BB7B52C-15DB-4BFB-9CE9-09E4C4CD915E}">
      <dgm:prSet/>
      <dgm:spPr/>
      <dgm:t>
        <a:bodyPr/>
        <a:lstStyle/>
        <a:p>
          <a:endParaRPr lang="en-US"/>
        </a:p>
      </dgm:t>
    </dgm:pt>
    <dgm:pt modelId="{BE946FDE-1E19-4F07-8EDD-7968BD2BD8A6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Building Safeguards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38FCAF16-AF52-4132-909F-CE6A49C46008}" type="parTrans" cxnId="{EDDF225C-081B-48D8-A041-D19F5B889FC7}">
      <dgm:prSet/>
      <dgm:spPr/>
      <dgm:t>
        <a:bodyPr/>
        <a:lstStyle/>
        <a:p>
          <a:endParaRPr lang="en-US"/>
        </a:p>
      </dgm:t>
    </dgm:pt>
    <dgm:pt modelId="{5A711BE9-1210-4FC8-A5B0-A684D285B109}" type="sibTrans" cxnId="{EDDF225C-081B-48D8-A041-D19F5B889FC7}">
      <dgm:prSet/>
      <dgm:spPr/>
      <dgm:t>
        <a:bodyPr/>
        <a:lstStyle/>
        <a:p>
          <a:endParaRPr lang="en-US"/>
        </a:p>
      </dgm:t>
    </dgm:pt>
    <dgm:pt modelId="{3298354C-2DEE-4F01-9E63-6078D3B6B14C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Stations with positive protection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16A96988-217E-4EA6-88A5-A49CADFE5621}" type="parTrans" cxnId="{C4FFB29F-DD1A-4CAC-AD5F-0A1CFE5401D4}">
      <dgm:prSet/>
      <dgm:spPr/>
      <dgm:t>
        <a:bodyPr/>
        <a:lstStyle/>
        <a:p>
          <a:endParaRPr lang="en-US"/>
        </a:p>
      </dgm:t>
    </dgm:pt>
    <dgm:pt modelId="{C3075582-5057-4C3A-AD2E-9A71D3C561AE}" type="sibTrans" cxnId="{C4FFB29F-DD1A-4CAC-AD5F-0A1CFE5401D4}">
      <dgm:prSet/>
      <dgm:spPr/>
      <dgm:t>
        <a:bodyPr/>
        <a:lstStyle/>
        <a:p>
          <a:endParaRPr lang="en-US"/>
        </a:p>
      </dgm:t>
    </dgm:pt>
    <dgm:pt modelId="{AB583586-E8D0-4473-BB65-E6CD12803B57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Additional </a:t>
          </a:r>
          <a:r>
            <a:rPr lang="en-US" b="1" i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Safety Methods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D12DA1BD-D04A-4A2A-9CD0-7B4B803BBFFB}" type="parTrans" cxnId="{5CEE9FC3-CD54-498A-A30D-C6C8068DADC9}">
      <dgm:prSet/>
      <dgm:spPr/>
      <dgm:t>
        <a:bodyPr/>
        <a:lstStyle/>
        <a:p>
          <a:endParaRPr lang="en-US"/>
        </a:p>
      </dgm:t>
    </dgm:pt>
    <dgm:pt modelId="{AF55045C-8C83-471B-B1A0-02C5EB659EBD}" type="sibTrans" cxnId="{5CEE9FC3-CD54-498A-A30D-C6C8068DADC9}">
      <dgm:prSet/>
      <dgm:spPr/>
      <dgm:t>
        <a:bodyPr/>
        <a:lstStyle/>
        <a:p>
          <a:endParaRPr lang="en-US"/>
        </a:p>
      </dgm:t>
    </dgm:pt>
    <dgm:pt modelId="{8DF89976-6401-47C1-A1F4-2EE75680E0F1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Additional means for safe testing -PPE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CEE839B3-01EE-4171-90C3-C0C721B06574}" type="parTrans" cxnId="{D1AE4327-8BF3-4A0E-8839-0D6C4C6C6B31}">
      <dgm:prSet/>
      <dgm:spPr/>
      <dgm:t>
        <a:bodyPr/>
        <a:lstStyle/>
        <a:p>
          <a:endParaRPr lang="en-US"/>
        </a:p>
      </dgm:t>
    </dgm:pt>
    <dgm:pt modelId="{5C7B59E1-B353-4F41-8D7E-0EABAF1EAE62}" type="sibTrans" cxnId="{D1AE4327-8BF3-4A0E-8839-0D6C4C6C6B31}">
      <dgm:prSet/>
      <dgm:spPr/>
      <dgm:t>
        <a:bodyPr/>
        <a:lstStyle/>
        <a:p>
          <a:endParaRPr lang="en-US"/>
        </a:p>
      </dgm:t>
    </dgm:pt>
    <dgm:pt modelId="{680761C4-7B71-4633-BAEF-545E1FFC7C6B}">
      <dgm:prSet phldrT="[Text]"/>
      <dgm:spPr>
        <a:solidFill>
          <a:srgbClr val="1C2B58"/>
        </a:solidFill>
        <a:ln>
          <a:noFill/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rPr>
            <a:t>Safety</a:t>
          </a:r>
          <a:endParaRPr lang="en-US" b="1" i="0" dirty="0">
            <a:solidFill>
              <a:schemeClr val="bg1"/>
            </a:solidFill>
            <a:latin typeface="Avenir Heavy" charset="0"/>
            <a:ea typeface="Avenir Heavy" charset="0"/>
            <a:cs typeface="Avenir Heavy" charset="0"/>
          </a:endParaRPr>
        </a:p>
      </dgm:t>
    </dgm:pt>
    <dgm:pt modelId="{5703EA36-275E-40D9-BC7F-2F8C850EB247}" type="parTrans" cxnId="{BF80AE51-5584-43AD-AA2B-724DD4A50B27}">
      <dgm:prSet/>
      <dgm:spPr/>
      <dgm:t>
        <a:bodyPr/>
        <a:lstStyle/>
        <a:p>
          <a:endParaRPr lang="en-US"/>
        </a:p>
      </dgm:t>
    </dgm:pt>
    <dgm:pt modelId="{2C8F5E95-5E85-43C6-A069-0F419E4E284D}" type="sibTrans" cxnId="{BF80AE51-5584-43AD-AA2B-724DD4A50B27}">
      <dgm:prSet/>
      <dgm:spPr/>
      <dgm:t>
        <a:bodyPr/>
        <a:lstStyle/>
        <a:p>
          <a:endParaRPr lang="en-US"/>
        </a:p>
      </dgm:t>
    </dgm:pt>
    <dgm:pt modelId="{D95730F8-7C41-4826-8754-E42198A7FE72}">
      <dgm:prSet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Shock Hazards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C753914A-0B2B-4212-B0C9-EF675953A8AF}" type="parTrans" cxnId="{32443849-329A-4727-99AA-6F69BC31B621}">
      <dgm:prSet/>
      <dgm:spPr/>
      <dgm:t>
        <a:bodyPr/>
        <a:lstStyle/>
        <a:p>
          <a:endParaRPr lang="en-US"/>
        </a:p>
      </dgm:t>
    </dgm:pt>
    <dgm:pt modelId="{B19C4DEF-074E-417E-9600-F8392DCA29E5}" type="sibTrans" cxnId="{32443849-329A-4727-99AA-6F69BC31B621}">
      <dgm:prSet/>
      <dgm:spPr/>
      <dgm:t>
        <a:bodyPr/>
        <a:lstStyle/>
        <a:p>
          <a:endParaRPr lang="en-US"/>
        </a:p>
      </dgm:t>
    </dgm:pt>
    <dgm:pt modelId="{35B80B75-F64A-41F8-BC8C-786DEC0B937D}">
      <dgm:prSet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Effects of Current on the Human Body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E56885FF-1140-45A3-B9D4-F66DEE59596A}" type="parTrans" cxnId="{9D5E10E9-7AEA-45EB-80EA-118ED291E89F}">
      <dgm:prSet/>
      <dgm:spPr/>
      <dgm:t>
        <a:bodyPr/>
        <a:lstStyle/>
        <a:p>
          <a:endParaRPr lang="en-US"/>
        </a:p>
      </dgm:t>
    </dgm:pt>
    <dgm:pt modelId="{32B3359B-31EF-4161-8FE7-DD8FABF6D3B5}" type="sibTrans" cxnId="{9D5E10E9-7AEA-45EB-80EA-118ED291E89F}">
      <dgm:prSet/>
      <dgm:spPr/>
      <dgm:t>
        <a:bodyPr/>
        <a:lstStyle/>
        <a:p>
          <a:endParaRPr lang="en-US"/>
        </a:p>
      </dgm:t>
    </dgm:pt>
    <dgm:pt modelId="{1A67B66E-5358-498B-AF7E-65357D9E9DA0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Station without positive protection	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9F4108F0-4BDB-443F-B8B7-CB4B873DC321}" type="parTrans" cxnId="{19BD5FE2-A82E-49FC-97B6-0AA4F74F695D}">
      <dgm:prSet/>
      <dgm:spPr/>
      <dgm:t>
        <a:bodyPr/>
        <a:lstStyle/>
        <a:p>
          <a:endParaRPr lang="en-US"/>
        </a:p>
      </dgm:t>
    </dgm:pt>
    <dgm:pt modelId="{FCA922E8-F730-42C6-920D-0A6E0869CFF8}" type="sibTrans" cxnId="{19BD5FE2-A82E-49FC-97B6-0AA4F74F695D}">
      <dgm:prSet/>
      <dgm:spPr/>
      <dgm:t>
        <a:bodyPr/>
        <a:lstStyle/>
        <a:p>
          <a:endParaRPr lang="en-US"/>
        </a:p>
      </dgm:t>
    </dgm:pt>
    <dgm:pt modelId="{CA57216B-C7C4-447B-8E87-ED2F2D85C04C}">
      <dgm:prSet phldrT="[Text]" custT="1"/>
      <dgm:spPr>
        <a:ln w="12700"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n-US" sz="1800" dirty="0" smtClean="0">
              <a:latin typeface="Avenir Book" charset="0"/>
              <a:ea typeface="Avenir Book" charset="0"/>
              <a:cs typeface="Avenir Book" charset="0"/>
            </a:rPr>
            <a:t>Training Resources</a:t>
          </a:r>
          <a:endParaRPr lang="en-US" sz="1800" dirty="0">
            <a:latin typeface="Avenir Book" charset="0"/>
            <a:ea typeface="Avenir Book" charset="0"/>
            <a:cs typeface="Avenir Book" charset="0"/>
          </a:endParaRPr>
        </a:p>
      </dgm:t>
    </dgm:pt>
    <dgm:pt modelId="{33E49B47-4FDE-43DC-91D6-496AA3A1B7F4}" type="parTrans" cxnId="{F8E6A94F-F618-4902-9F7B-F9F68A275F09}">
      <dgm:prSet/>
      <dgm:spPr/>
      <dgm:t>
        <a:bodyPr/>
        <a:lstStyle/>
        <a:p>
          <a:endParaRPr lang="en-US"/>
        </a:p>
      </dgm:t>
    </dgm:pt>
    <dgm:pt modelId="{DD8D6CBF-F490-490D-BB57-37798D54C472}" type="sibTrans" cxnId="{F8E6A94F-F618-4902-9F7B-F9F68A275F09}">
      <dgm:prSet/>
      <dgm:spPr/>
      <dgm:t>
        <a:bodyPr/>
        <a:lstStyle/>
        <a:p>
          <a:endParaRPr lang="en-US"/>
        </a:p>
      </dgm:t>
    </dgm:pt>
    <dgm:pt modelId="{BE80AFF7-F8A4-4CA9-A747-43AC62EBCC98}" type="pres">
      <dgm:prSet presAssocID="{2F6A390C-C2E1-4AD9-B8CD-90ACDABDB4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5D54F2-2094-4741-9F3D-5079BDEE5B82}" type="pres">
      <dgm:prSet presAssocID="{680761C4-7B71-4633-BAEF-545E1FFC7C6B}" presName="composite" presStyleCnt="0"/>
      <dgm:spPr/>
    </dgm:pt>
    <dgm:pt modelId="{0E1A2591-3DFE-4A71-8488-9A52BB076671}" type="pres">
      <dgm:prSet presAssocID="{680761C4-7B71-4633-BAEF-545E1FFC7C6B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C5934-4B20-42AC-B7F2-E668F43F4C8F}" type="pres">
      <dgm:prSet presAssocID="{680761C4-7B71-4633-BAEF-545E1FFC7C6B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28E93-D366-4D5A-BACF-F7B07812C27F}" type="pres">
      <dgm:prSet presAssocID="{2C8F5E95-5E85-43C6-A069-0F419E4E284D}" presName="sp" presStyleCnt="0"/>
      <dgm:spPr/>
    </dgm:pt>
    <dgm:pt modelId="{B2D10087-5063-427D-A1C9-E4BBDDD3DA52}" type="pres">
      <dgm:prSet presAssocID="{052D1F76-CE2C-4526-9D04-884B03329E86}" presName="composite" presStyleCnt="0"/>
      <dgm:spPr/>
    </dgm:pt>
    <dgm:pt modelId="{6A78D800-5E88-4F8B-994A-C70D1D66D931}" type="pres">
      <dgm:prSet presAssocID="{052D1F76-CE2C-4526-9D04-884B03329E8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D72FD-E2D6-43AC-9CB5-20397246854E}" type="pres">
      <dgm:prSet presAssocID="{052D1F76-CE2C-4526-9D04-884B03329E8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DBFE6-3A32-413A-84ED-CC67780381BD}" type="pres">
      <dgm:prSet presAssocID="{11D0059A-2D93-4EB8-8DD4-62834B89DA25}" presName="sp" presStyleCnt="0"/>
      <dgm:spPr/>
    </dgm:pt>
    <dgm:pt modelId="{AA6B26C1-F18D-4EFD-806D-BF09B410D3EE}" type="pres">
      <dgm:prSet presAssocID="{BE946FDE-1E19-4F07-8EDD-7968BD2BD8A6}" presName="composite" presStyleCnt="0"/>
      <dgm:spPr/>
    </dgm:pt>
    <dgm:pt modelId="{87534ECD-E384-4CB1-87B5-3FE63FFAE540}" type="pres">
      <dgm:prSet presAssocID="{BE946FDE-1E19-4F07-8EDD-7968BD2BD8A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3734C-A429-4F8F-B8A0-CB59D8F8BA3D}" type="pres">
      <dgm:prSet presAssocID="{BE946FDE-1E19-4F07-8EDD-7968BD2BD8A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753AA-CC91-4152-8533-5E68636FDBF0}" type="pres">
      <dgm:prSet presAssocID="{5A711BE9-1210-4FC8-A5B0-A684D285B109}" presName="sp" presStyleCnt="0"/>
      <dgm:spPr/>
    </dgm:pt>
    <dgm:pt modelId="{26021CE7-8CAD-48DD-AA9D-25FE29DE9D45}" type="pres">
      <dgm:prSet presAssocID="{AB583586-E8D0-4473-BB65-E6CD12803B57}" presName="composite" presStyleCnt="0"/>
      <dgm:spPr/>
    </dgm:pt>
    <dgm:pt modelId="{145EB12B-55C4-473C-8831-570D7244AE7B}" type="pres">
      <dgm:prSet presAssocID="{AB583586-E8D0-4473-BB65-E6CD12803B5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ABA72-09F1-40ED-96D7-7CC00E0F8DD6}" type="pres">
      <dgm:prSet presAssocID="{AB583586-E8D0-4473-BB65-E6CD12803B5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A984A2-785E-4C6F-B62A-B99174DA2170}" type="presOf" srcId="{CA57216B-C7C4-447B-8E87-ED2F2D85C04C}" destId="{277ABA72-09F1-40ED-96D7-7CC00E0F8DD6}" srcOrd="0" destOrd="1" presId="urn:microsoft.com/office/officeart/2005/8/layout/chevron2"/>
    <dgm:cxn modelId="{06C4D33A-7A26-49A1-8F09-1120D2EF687D}" type="presOf" srcId="{680761C4-7B71-4633-BAEF-545E1FFC7C6B}" destId="{0E1A2591-3DFE-4A71-8488-9A52BB076671}" srcOrd="0" destOrd="0" presId="urn:microsoft.com/office/officeart/2005/8/layout/chevron2"/>
    <dgm:cxn modelId="{29C2CE1E-FAEE-4995-B2FD-131A506E2527}" type="presOf" srcId="{D95730F8-7C41-4826-8754-E42198A7FE72}" destId="{9F0C5934-4B20-42AC-B7F2-E668F43F4C8F}" srcOrd="0" destOrd="0" presId="urn:microsoft.com/office/officeart/2005/8/layout/chevron2"/>
    <dgm:cxn modelId="{98807DFE-B228-4A2F-8125-B1B32C561DAB}" type="presOf" srcId="{AB583586-E8D0-4473-BB65-E6CD12803B57}" destId="{145EB12B-55C4-473C-8831-570D7244AE7B}" srcOrd="0" destOrd="0" presId="urn:microsoft.com/office/officeart/2005/8/layout/chevron2"/>
    <dgm:cxn modelId="{32443849-329A-4727-99AA-6F69BC31B621}" srcId="{680761C4-7B71-4633-BAEF-545E1FFC7C6B}" destId="{D95730F8-7C41-4826-8754-E42198A7FE72}" srcOrd="0" destOrd="0" parTransId="{C753914A-0B2B-4212-B0C9-EF675953A8AF}" sibTransId="{B19C4DEF-074E-417E-9600-F8392DCA29E5}"/>
    <dgm:cxn modelId="{94E16105-25EA-424C-B2AE-86E0EA7B3AC1}" type="presOf" srcId="{7068CD53-9878-418C-8382-AF31C105B0BA}" destId="{791D72FD-E2D6-43AC-9CB5-20397246854E}" srcOrd="0" destOrd="0" presId="urn:microsoft.com/office/officeart/2005/8/layout/chevron2"/>
    <dgm:cxn modelId="{C4FFB29F-DD1A-4CAC-AD5F-0A1CFE5401D4}" srcId="{BE946FDE-1E19-4F07-8EDD-7968BD2BD8A6}" destId="{3298354C-2DEE-4F01-9E63-6078D3B6B14C}" srcOrd="0" destOrd="0" parTransId="{16A96988-217E-4EA6-88A5-A49CADFE5621}" sibTransId="{C3075582-5057-4C3A-AD2E-9A71D3C561AE}"/>
    <dgm:cxn modelId="{EDDF225C-081B-48D8-A041-D19F5B889FC7}" srcId="{2F6A390C-C2E1-4AD9-B8CD-90ACDABDB4FC}" destId="{BE946FDE-1E19-4F07-8EDD-7968BD2BD8A6}" srcOrd="2" destOrd="0" parTransId="{38FCAF16-AF52-4132-909F-CE6A49C46008}" sibTransId="{5A711BE9-1210-4FC8-A5B0-A684D285B109}"/>
    <dgm:cxn modelId="{5E204474-4468-48C6-A8D1-58A99F8DCBA4}" type="presOf" srcId="{8DF89976-6401-47C1-A1F4-2EE75680E0F1}" destId="{277ABA72-09F1-40ED-96D7-7CC00E0F8DD6}" srcOrd="0" destOrd="0" presId="urn:microsoft.com/office/officeart/2005/8/layout/chevron2"/>
    <dgm:cxn modelId="{9D5E10E9-7AEA-45EB-80EA-118ED291E89F}" srcId="{680761C4-7B71-4633-BAEF-545E1FFC7C6B}" destId="{35B80B75-F64A-41F8-BC8C-786DEC0B937D}" srcOrd="1" destOrd="0" parTransId="{E56885FF-1140-45A3-B9D4-F66DEE59596A}" sibTransId="{32B3359B-31EF-4161-8FE7-DD8FABF6D3B5}"/>
    <dgm:cxn modelId="{7BB7B52C-15DB-4BFB-9CE9-09E4C4CD915E}" srcId="{052D1F76-CE2C-4526-9D04-884B03329E86}" destId="{7068CD53-9878-418C-8382-AF31C105B0BA}" srcOrd="0" destOrd="0" parTransId="{A3F289E2-0375-47CA-A5A4-E9D59829A13A}" sibTransId="{3612C376-5329-4DF3-B2D0-377F8771B746}"/>
    <dgm:cxn modelId="{E6DC5E71-8E02-4E99-835B-7D6EAC64FF51}" type="presOf" srcId="{2F6A390C-C2E1-4AD9-B8CD-90ACDABDB4FC}" destId="{BE80AFF7-F8A4-4CA9-A747-43AC62EBCC98}" srcOrd="0" destOrd="0" presId="urn:microsoft.com/office/officeart/2005/8/layout/chevron2"/>
    <dgm:cxn modelId="{7DCF48C9-F4DA-4C92-B4B9-7B5BAB2C8264}" type="presOf" srcId="{1A67B66E-5358-498B-AF7E-65357D9E9DA0}" destId="{C163734C-A429-4F8F-B8A0-CB59D8F8BA3D}" srcOrd="0" destOrd="1" presId="urn:microsoft.com/office/officeart/2005/8/layout/chevron2"/>
    <dgm:cxn modelId="{3920B372-5C80-4C2D-9AB4-7BCEF31A867C}" type="presOf" srcId="{052D1F76-CE2C-4526-9D04-884B03329E86}" destId="{6A78D800-5E88-4F8B-994A-C70D1D66D931}" srcOrd="0" destOrd="0" presId="urn:microsoft.com/office/officeart/2005/8/layout/chevron2"/>
    <dgm:cxn modelId="{412FEDC0-0074-482A-8AD9-5973B02B5DDF}" srcId="{2F6A390C-C2E1-4AD9-B8CD-90ACDABDB4FC}" destId="{052D1F76-CE2C-4526-9D04-884B03329E86}" srcOrd="1" destOrd="0" parTransId="{8C317927-1600-4BE0-AA11-BD500324C4B3}" sibTransId="{11D0059A-2D93-4EB8-8DD4-62834B89DA25}"/>
    <dgm:cxn modelId="{D1AE4327-8BF3-4A0E-8839-0D6C4C6C6B31}" srcId="{AB583586-E8D0-4473-BB65-E6CD12803B57}" destId="{8DF89976-6401-47C1-A1F4-2EE75680E0F1}" srcOrd="0" destOrd="0" parTransId="{CEE839B3-01EE-4171-90C3-C0C721B06574}" sibTransId="{5C7B59E1-B353-4F41-8D7E-0EABAF1EAE62}"/>
    <dgm:cxn modelId="{F8E6A94F-F618-4902-9F7B-F9F68A275F09}" srcId="{AB583586-E8D0-4473-BB65-E6CD12803B57}" destId="{CA57216B-C7C4-447B-8E87-ED2F2D85C04C}" srcOrd="1" destOrd="0" parTransId="{33E49B47-4FDE-43DC-91D6-496AA3A1B7F4}" sibTransId="{DD8D6CBF-F490-490D-BB57-37798D54C472}"/>
    <dgm:cxn modelId="{5AF63768-233C-4CBE-98F2-5C3CB47A1A21}" type="presOf" srcId="{BE946FDE-1E19-4F07-8EDD-7968BD2BD8A6}" destId="{87534ECD-E384-4CB1-87B5-3FE63FFAE540}" srcOrd="0" destOrd="0" presId="urn:microsoft.com/office/officeart/2005/8/layout/chevron2"/>
    <dgm:cxn modelId="{9637B8D8-4346-4417-8F88-6F18FC465F34}" type="presOf" srcId="{3298354C-2DEE-4F01-9E63-6078D3B6B14C}" destId="{C163734C-A429-4F8F-B8A0-CB59D8F8BA3D}" srcOrd="0" destOrd="0" presId="urn:microsoft.com/office/officeart/2005/8/layout/chevron2"/>
    <dgm:cxn modelId="{367AFE93-C6E0-4A5A-BEC2-1935B32A2196}" type="presOf" srcId="{35B80B75-F64A-41F8-BC8C-786DEC0B937D}" destId="{9F0C5934-4B20-42AC-B7F2-E668F43F4C8F}" srcOrd="0" destOrd="1" presId="urn:microsoft.com/office/officeart/2005/8/layout/chevron2"/>
    <dgm:cxn modelId="{19BD5FE2-A82E-49FC-97B6-0AA4F74F695D}" srcId="{BE946FDE-1E19-4F07-8EDD-7968BD2BD8A6}" destId="{1A67B66E-5358-498B-AF7E-65357D9E9DA0}" srcOrd="1" destOrd="0" parTransId="{9F4108F0-4BDB-443F-B8B7-CB4B873DC321}" sibTransId="{FCA922E8-F730-42C6-920D-0A6E0869CFF8}"/>
    <dgm:cxn modelId="{BF80AE51-5584-43AD-AA2B-724DD4A50B27}" srcId="{2F6A390C-C2E1-4AD9-B8CD-90ACDABDB4FC}" destId="{680761C4-7B71-4633-BAEF-545E1FFC7C6B}" srcOrd="0" destOrd="0" parTransId="{5703EA36-275E-40D9-BC7F-2F8C850EB247}" sibTransId="{2C8F5E95-5E85-43C6-A069-0F419E4E284D}"/>
    <dgm:cxn modelId="{5CEE9FC3-CD54-498A-A30D-C6C8068DADC9}" srcId="{2F6A390C-C2E1-4AD9-B8CD-90ACDABDB4FC}" destId="{AB583586-E8D0-4473-BB65-E6CD12803B57}" srcOrd="3" destOrd="0" parTransId="{D12DA1BD-D04A-4A2A-9CD0-7B4B803BBFFB}" sibTransId="{AF55045C-8C83-471B-B1A0-02C5EB659EBD}"/>
    <dgm:cxn modelId="{42569333-BB5F-4655-98E5-DF55E08E877F}" type="presParOf" srcId="{BE80AFF7-F8A4-4CA9-A747-43AC62EBCC98}" destId="{525D54F2-2094-4741-9F3D-5079BDEE5B82}" srcOrd="0" destOrd="0" presId="urn:microsoft.com/office/officeart/2005/8/layout/chevron2"/>
    <dgm:cxn modelId="{121AF832-91D6-4C8F-81FF-2DBB2C374703}" type="presParOf" srcId="{525D54F2-2094-4741-9F3D-5079BDEE5B82}" destId="{0E1A2591-3DFE-4A71-8488-9A52BB076671}" srcOrd="0" destOrd="0" presId="urn:microsoft.com/office/officeart/2005/8/layout/chevron2"/>
    <dgm:cxn modelId="{49564D22-495A-40B1-B119-AEDBCA4BED00}" type="presParOf" srcId="{525D54F2-2094-4741-9F3D-5079BDEE5B82}" destId="{9F0C5934-4B20-42AC-B7F2-E668F43F4C8F}" srcOrd="1" destOrd="0" presId="urn:microsoft.com/office/officeart/2005/8/layout/chevron2"/>
    <dgm:cxn modelId="{18653B80-813D-4C11-93EE-099766873F1D}" type="presParOf" srcId="{BE80AFF7-F8A4-4CA9-A747-43AC62EBCC98}" destId="{93528E93-D366-4D5A-BACF-F7B07812C27F}" srcOrd="1" destOrd="0" presId="urn:microsoft.com/office/officeart/2005/8/layout/chevron2"/>
    <dgm:cxn modelId="{7E11A06B-AC84-40EF-92FB-B49EA63AFF3E}" type="presParOf" srcId="{BE80AFF7-F8A4-4CA9-A747-43AC62EBCC98}" destId="{B2D10087-5063-427D-A1C9-E4BBDDD3DA52}" srcOrd="2" destOrd="0" presId="urn:microsoft.com/office/officeart/2005/8/layout/chevron2"/>
    <dgm:cxn modelId="{191AE6AC-804A-4DA4-81D3-7A05ED365CF5}" type="presParOf" srcId="{B2D10087-5063-427D-A1C9-E4BBDDD3DA52}" destId="{6A78D800-5E88-4F8B-994A-C70D1D66D931}" srcOrd="0" destOrd="0" presId="urn:microsoft.com/office/officeart/2005/8/layout/chevron2"/>
    <dgm:cxn modelId="{8CEBD589-C013-4384-9F61-0FA69B4E2A0E}" type="presParOf" srcId="{B2D10087-5063-427D-A1C9-E4BBDDD3DA52}" destId="{791D72FD-E2D6-43AC-9CB5-20397246854E}" srcOrd="1" destOrd="0" presId="urn:microsoft.com/office/officeart/2005/8/layout/chevron2"/>
    <dgm:cxn modelId="{D6DC65CA-901B-42E6-9A30-D222493BB9A7}" type="presParOf" srcId="{BE80AFF7-F8A4-4CA9-A747-43AC62EBCC98}" destId="{150DBFE6-3A32-413A-84ED-CC67780381BD}" srcOrd="3" destOrd="0" presId="urn:microsoft.com/office/officeart/2005/8/layout/chevron2"/>
    <dgm:cxn modelId="{E13FBAAE-5E33-4789-B2E1-0FD7A7E63E8F}" type="presParOf" srcId="{BE80AFF7-F8A4-4CA9-A747-43AC62EBCC98}" destId="{AA6B26C1-F18D-4EFD-806D-BF09B410D3EE}" srcOrd="4" destOrd="0" presId="urn:microsoft.com/office/officeart/2005/8/layout/chevron2"/>
    <dgm:cxn modelId="{F1667BA2-2615-4F5C-828F-390F1423C1D5}" type="presParOf" srcId="{AA6B26C1-F18D-4EFD-806D-BF09B410D3EE}" destId="{87534ECD-E384-4CB1-87B5-3FE63FFAE540}" srcOrd="0" destOrd="0" presId="urn:microsoft.com/office/officeart/2005/8/layout/chevron2"/>
    <dgm:cxn modelId="{DCC0CBF5-86DE-4822-8BE2-4A31C300CD30}" type="presParOf" srcId="{AA6B26C1-F18D-4EFD-806D-BF09B410D3EE}" destId="{C163734C-A429-4F8F-B8A0-CB59D8F8BA3D}" srcOrd="1" destOrd="0" presId="urn:microsoft.com/office/officeart/2005/8/layout/chevron2"/>
    <dgm:cxn modelId="{73CE46EF-60B1-4B73-A52A-169AFFE1D08A}" type="presParOf" srcId="{BE80AFF7-F8A4-4CA9-A747-43AC62EBCC98}" destId="{071753AA-CC91-4152-8533-5E68636FDBF0}" srcOrd="5" destOrd="0" presId="urn:microsoft.com/office/officeart/2005/8/layout/chevron2"/>
    <dgm:cxn modelId="{E54EB0C9-8111-4972-96D1-5A86842DA9EA}" type="presParOf" srcId="{BE80AFF7-F8A4-4CA9-A747-43AC62EBCC98}" destId="{26021CE7-8CAD-48DD-AA9D-25FE29DE9D45}" srcOrd="6" destOrd="0" presId="urn:microsoft.com/office/officeart/2005/8/layout/chevron2"/>
    <dgm:cxn modelId="{57D2C91B-726E-4798-92B1-0A6C647D488A}" type="presParOf" srcId="{26021CE7-8CAD-48DD-AA9D-25FE29DE9D45}" destId="{145EB12B-55C4-473C-8831-570D7244AE7B}" srcOrd="0" destOrd="0" presId="urn:microsoft.com/office/officeart/2005/8/layout/chevron2"/>
    <dgm:cxn modelId="{FD5C10A8-6810-4B31-B051-E7FBAC6E0277}" type="presParOf" srcId="{26021CE7-8CAD-48DD-AA9D-25FE29DE9D45}" destId="{277ABA72-09F1-40ED-96D7-7CC00E0F8D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F7BA42-2D6F-4BCA-B843-C28FE6065F79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188954-6EF9-4185-92E1-2949E2C15BA3}">
      <dgm:prSet phldrT="[Text]" custT="1"/>
      <dgm:spPr>
        <a:solidFill>
          <a:srgbClr val="1C2B58"/>
        </a:solidFill>
      </dgm:spPr>
      <dgm:t>
        <a:bodyPr/>
        <a:lstStyle/>
        <a:p>
          <a:r>
            <a:rPr kumimoji="1" lang="en-US" sz="1800" b="0" i="0" dirty="0" smtClean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rPr>
            <a:t>Physical condition &amp; response. </a:t>
          </a:r>
          <a:endParaRPr lang="en-US" sz="1800" b="0" i="0" dirty="0">
            <a:solidFill>
              <a:schemeClr val="bg1"/>
            </a:solidFill>
            <a:latin typeface="Avenir Medium" charset="0"/>
            <a:ea typeface="Avenir Medium" charset="0"/>
            <a:cs typeface="Avenir Medium" charset="0"/>
          </a:endParaRPr>
        </a:p>
      </dgm:t>
    </dgm:pt>
    <dgm:pt modelId="{6231E12D-426C-471D-A957-7A5C3CA67142}" type="parTrans" cxnId="{89AB0A12-7350-4878-A1D3-9F35A260170A}">
      <dgm:prSet/>
      <dgm:spPr/>
      <dgm:t>
        <a:bodyPr/>
        <a:lstStyle/>
        <a:p>
          <a:endParaRPr lang="en-US"/>
        </a:p>
      </dgm:t>
    </dgm:pt>
    <dgm:pt modelId="{C387A2B0-0018-4AC3-8BBD-9EFBBF2B68F0}" type="sibTrans" cxnId="{89AB0A12-7350-4878-A1D3-9F35A260170A}">
      <dgm:prSet/>
      <dgm:spPr>
        <a:solidFill>
          <a:srgbClr val="8AD2F0"/>
        </a:solidFill>
      </dgm:spPr>
      <dgm:t>
        <a:bodyPr/>
        <a:lstStyle/>
        <a:p>
          <a:endParaRPr lang="en-US"/>
        </a:p>
      </dgm:t>
    </dgm:pt>
    <dgm:pt modelId="{793C481F-0567-4270-9817-B5940056EFC4}">
      <dgm:prSet custT="1"/>
      <dgm:spPr>
        <a:solidFill>
          <a:srgbClr val="1C2B58"/>
        </a:solidFill>
      </dgm:spPr>
      <dgm:t>
        <a:bodyPr/>
        <a:lstStyle/>
        <a:p>
          <a:r>
            <a:rPr kumimoji="1" lang="en-US" sz="1800" b="0" i="0" dirty="0" smtClean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rPr>
            <a:t>The path of the electrical current through the body.</a:t>
          </a:r>
        </a:p>
      </dgm:t>
    </dgm:pt>
    <dgm:pt modelId="{90847E62-4D42-4F9C-B712-18D01D2AADD0}" type="parTrans" cxnId="{7B0CE5F0-1B00-4817-8208-DDB49F2F3ECC}">
      <dgm:prSet/>
      <dgm:spPr/>
      <dgm:t>
        <a:bodyPr/>
        <a:lstStyle/>
        <a:p>
          <a:endParaRPr lang="en-US"/>
        </a:p>
      </dgm:t>
    </dgm:pt>
    <dgm:pt modelId="{8DEAF2B0-1D1C-4A1F-B9BA-9DB04AEE6DC6}" type="sibTrans" cxnId="{7B0CE5F0-1B00-4817-8208-DDB49F2F3ECC}">
      <dgm:prSet/>
      <dgm:spPr>
        <a:solidFill>
          <a:srgbClr val="8AD2F0"/>
        </a:solidFill>
      </dgm:spPr>
      <dgm:t>
        <a:bodyPr/>
        <a:lstStyle/>
        <a:p>
          <a:endParaRPr lang="en-US"/>
        </a:p>
      </dgm:t>
    </dgm:pt>
    <dgm:pt modelId="{9777D79D-7FF9-46DE-AC19-BA2EB62DC766}">
      <dgm:prSet custT="1"/>
      <dgm:spPr>
        <a:solidFill>
          <a:srgbClr val="1C2B58"/>
        </a:solidFill>
      </dgm:spPr>
      <dgm:t>
        <a:bodyPr/>
        <a:lstStyle/>
        <a:p>
          <a:r>
            <a:rPr kumimoji="1" lang="en-US" sz="1800" b="0" i="0" dirty="0" smtClean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rPr>
            <a:t>The duration or length of time the person is exposed.</a:t>
          </a:r>
        </a:p>
      </dgm:t>
    </dgm:pt>
    <dgm:pt modelId="{4F18D842-EE34-41B9-972B-7B5BA4843AEA}" type="parTrans" cxnId="{BB3D948F-DA11-4B94-B95D-F457743BF5DB}">
      <dgm:prSet/>
      <dgm:spPr/>
      <dgm:t>
        <a:bodyPr/>
        <a:lstStyle/>
        <a:p>
          <a:endParaRPr lang="en-US"/>
        </a:p>
      </dgm:t>
    </dgm:pt>
    <dgm:pt modelId="{02C4B99C-81E7-4623-854C-B60263BC2DA8}" type="sibTrans" cxnId="{BB3D948F-DA11-4B94-B95D-F457743BF5DB}">
      <dgm:prSet/>
      <dgm:spPr>
        <a:solidFill>
          <a:srgbClr val="8AD2F0"/>
        </a:solidFill>
      </dgm:spPr>
      <dgm:t>
        <a:bodyPr/>
        <a:lstStyle/>
        <a:p>
          <a:endParaRPr lang="en-US"/>
        </a:p>
      </dgm:t>
    </dgm:pt>
    <dgm:pt modelId="{8F562F1D-A1A0-4DA3-9F57-F199B15E54D6}">
      <dgm:prSet custT="1"/>
      <dgm:spPr>
        <a:solidFill>
          <a:srgbClr val="1C2B58"/>
        </a:solidFill>
      </dgm:spPr>
      <dgm:t>
        <a:bodyPr/>
        <a:lstStyle/>
        <a:p>
          <a:r>
            <a:rPr kumimoji="1" lang="en-US" sz="1800" b="0" i="0" dirty="0" smtClean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rPr>
            <a:t>The magnitude of the voltage and current flow.</a:t>
          </a:r>
        </a:p>
      </dgm:t>
    </dgm:pt>
    <dgm:pt modelId="{EE83F95F-B456-4FED-B01A-AA871786434B}" type="parTrans" cxnId="{9A580EA9-B3DD-4508-8312-0A57350A1D62}">
      <dgm:prSet/>
      <dgm:spPr/>
      <dgm:t>
        <a:bodyPr/>
        <a:lstStyle/>
        <a:p>
          <a:endParaRPr lang="en-US"/>
        </a:p>
      </dgm:t>
    </dgm:pt>
    <dgm:pt modelId="{D63A289E-CDBA-4ECA-A110-73208D8908C5}" type="sibTrans" cxnId="{9A580EA9-B3DD-4508-8312-0A57350A1D62}">
      <dgm:prSet/>
      <dgm:spPr>
        <a:solidFill>
          <a:srgbClr val="8AD2F0"/>
        </a:solidFill>
      </dgm:spPr>
      <dgm:t>
        <a:bodyPr/>
        <a:lstStyle/>
        <a:p>
          <a:endParaRPr lang="en-US"/>
        </a:p>
      </dgm:t>
    </dgm:pt>
    <dgm:pt modelId="{4E89D855-3FAA-4C5C-9547-192FD4160A9C}">
      <dgm:prSet custT="1"/>
      <dgm:spPr>
        <a:solidFill>
          <a:srgbClr val="1C2B58"/>
        </a:solidFill>
      </dgm:spPr>
      <dgm:t>
        <a:bodyPr/>
        <a:lstStyle/>
        <a:p>
          <a:r>
            <a:rPr kumimoji="1" lang="en-US" sz="1800" b="0" i="0" dirty="0" smtClean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rPr>
            <a:t>The frequency of the supply voltage.</a:t>
          </a:r>
          <a:endParaRPr lang="en-US" sz="1800" b="0" i="0" dirty="0" smtClean="0">
            <a:solidFill>
              <a:schemeClr val="bg1"/>
            </a:solidFill>
            <a:latin typeface="Avenir Medium" charset="0"/>
            <a:ea typeface="Avenir Medium" charset="0"/>
            <a:cs typeface="Avenir Medium" charset="0"/>
          </a:endParaRPr>
        </a:p>
      </dgm:t>
    </dgm:pt>
    <dgm:pt modelId="{1C5E4BE8-72B0-4612-A428-90C374B47189}" type="parTrans" cxnId="{2578107E-AF51-4ADA-BFF8-033F4F598513}">
      <dgm:prSet/>
      <dgm:spPr/>
      <dgm:t>
        <a:bodyPr/>
        <a:lstStyle/>
        <a:p>
          <a:endParaRPr lang="en-US"/>
        </a:p>
      </dgm:t>
    </dgm:pt>
    <dgm:pt modelId="{4EE57538-CA2C-412B-8705-7C86129F527E}" type="sibTrans" cxnId="{2578107E-AF51-4ADA-BFF8-033F4F598513}">
      <dgm:prSet/>
      <dgm:spPr/>
      <dgm:t>
        <a:bodyPr/>
        <a:lstStyle/>
        <a:p>
          <a:endParaRPr lang="en-US"/>
        </a:p>
      </dgm:t>
    </dgm:pt>
    <dgm:pt modelId="{6A701F6D-A458-40F8-93FA-919DF41E5304}" type="pres">
      <dgm:prSet presAssocID="{D9F7BA42-2D6F-4BCA-B843-C28FE6065F7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95499A-C540-41A7-936C-FBD272013189}" type="pres">
      <dgm:prSet presAssocID="{72188954-6EF9-4185-92E1-2949E2C15BA3}" presName="node" presStyleLbl="node1" presStyleIdx="0" presStyleCnt="5" custScaleX="233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5F39E7-221D-4456-BD5F-6B3853A39EA8}" type="pres">
      <dgm:prSet presAssocID="{C387A2B0-0018-4AC3-8BBD-9EFBBF2B68F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4F007E4-D8B8-4EB9-AF0F-1203905163D7}" type="pres">
      <dgm:prSet presAssocID="{C387A2B0-0018-4AC3-8BBD-9EFBBF2B68F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E6A21A5-43B5-48D1-AA0B-547217720307}" type="pres">
      <dgm:prSet presAssocID="{793C481F-0567-4270-9817-B5940056EFC4}" presName="node" presStyleLbl="node1" presStyleIdx="1" presStyleCnt="5" custScaleX="255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09E82-6670-405C-B38D-23D31545BE66}" type="pres">
      <dgm:prSet presAssocID="{8DEAF2B0-1D1C-4A1F-B9BA-9DB04AEE6DC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AC839B5-CA69-4A6F-B1FB-A5D8F581CEDF}" type="pres">
      <dgm:prSet presAssocID="{8DEAF2B0-1D1C-4A1F-B9BA-9DB04AEE6DC6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CE76576-3013-4F0D-B689-7890202B511F}" type="pres">
      <dgm:prSet presAssocID="{9777D79D-7FF9-46DE-AC19-BA2EB62DC766}" presName="node" presStyleLbl="node1" presStyleIdx="2" presStyleCnt="5" custScaleX="277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8E9BE9-F5FC-4B4D-BCC3-ABC1CB7283CE}" type="pres">
      <dgm:prSet presAssocID="{02C4B99C-81E7-4623-854C-B60263BC2DA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1158E39-4AB7-453E-A938-81EAE1A3D9F2}" type="pres">
      <dgm:prSet presAssocID="{02C4B99C-81E7-4623-854C-B60263BC2DA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E05E834-2718-4175-A51C-393C5B85C712}" type="pres">
      <dgm:prSet presAssocID="{8F562F1D-A1A0-4DA3-9F57-F199B15E54D6}" presName="node" presStyleLbl="node1" presStyleIdx="3" presStyleCnt="5" custScaleX="220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0CC93-E0B6-44EA-A657-25661D8528FD}" type="pres">
      <dgm:prSet presAssocID="{D63A289E-CDBA-4ECA-A110-73208D8908C5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6BCFDA1-4D4D-4FCF-9E8B-4E3745994FBC}" type="pres">
      <dgm:prSet presAssocID="{D63A289E-CDBA-4ECA-A110-73208D8908C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F182F772-22E5-40DC-872A-51E6A0CCBA1B}" type="pres">
      <dgm:prSet presAssocID="{4E89D855-3FAA-4C5C-9547-192FD4160A9C}" presName="node" presStyleLbl="node1" presStyleIdx="4" presStyleCnt="5" custScaleX="220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673BC4-A389-47AA-9E94-46BBDB990F99}" type="presOf" srcId="{02C4B99C-81E7-4623-854C-B60263BC2DA8}" destId="{81158E39-4AB7-453E-A938-81EAE1A3D9F2}" srcOrd="1" destOrd="0" presId="urn:microsoft.com/office/officeart/2005/8/layout/process2"/>
    <dgm:cxn modelId="{7B0CE5F0-1B00-4817-8208-DDB49F2F3ECC}" srcId="{D9F7BA42-2D6F-4BCA-B843-C28FE6065F79}" destId="{793C481F-0567-4270-9817-B5940056EFC4}" srcOrd="1" destOrd="0" parTransId="{90847E62-4D42-4F9C-B712-18D01D2AADD0}" sibTransId="{8DEAF2B0-1D1C-4A1F-B9BA-9DB04AEE6DC6}"/>
    <dgm:cxn modelId="{03A02875-7B9E-4251-9BF1-4B5AF98E0031}" type="presOf" srcId="{D63A289E-CDBA-4ECA-A110-73208D8908C5}" destId="{A6BCFDA1-4D4D-4FCF-9E8B-4E3745994FBC}" srcOrd="1" destOrd="0" presId="urn:microsoft.com/office/officeart/2005/8/layout/process2"/>
    <dgm:cxn modelId="{3F386CF7-3955-4BB3-8E8B-D59DF4B79D0D}" type="presOf" srcId="{9777D79D-7FF9-46DE-AC19-BA2EB62DC766}" destId="{5CE76576-3013-4F0D-B689-7890202B511F}" srcOrd="0" destOrd="0" presId="urn:microsoft.com/office/officeart/2005/8/layout/process2"/>
    <dgm:cxn modelId="{56AB8646-B83C-4929-AF9D-2150032184C3}" type="presOf" srcId="{8DEAF2B0-1D1C-4A1F-B9BA-9DB04AEE6DC6}" destId="{18C09E82-6670-405C-B38D-23D31545BE66}" srcOrd="0" destOrd="0" presId="urn:microsoft.com/office/officeart/2005/8/layout/process2"/>
    <dgm:cxn modelId="{BB3D948F-DA11-4B94-B95D-F457743BF5DB}" srcId="{D9F7BA42-2D6F-4BCA-B843-C28FE6065F79}" destId="{9777D79D-7FF9-46DE-AC19-BA2EB62DC766}" srcOrd="2" destOrd="0" parTransId="{4F18D842-EE34-41B9-972B-7B5BA4843AEA}" sibTransId="{02C4B99C-81E7-4623-854C-B60263BC2DA8}"/>
    <dgm:cxn modelId="{71472EFF-6FB2-43E9-81C1-3F78EBD16586}" type="presOf" srcId="{72188954-6EF9-4185-92E1-2949E2C15BA3}" destId="{1295499A-C540-41A7-936C-FBD272013189}" srcOrd="0" destOrd="0" presId="urn:microsoft.com/office/officeart/2005/8/layout/process2"/>
    <dgm:cxn modelId="{89AB0A12-7350-4878-A1D3-9F35A260170A}" srcId="{D9F7BA42-2D6F-4BCA-B843-C28FE6065F79}" destId="{72188954-6EF9-4185-92E1-2949E2C15BA3}" srcOrd="0" destOrd="0" parTransId="{6231E12D-426C-471D-A957-7A5C3CA67142}" sibTransId="{C387A2B0-0018-4AC3-8BBD-9EFBBF2B68F0}"/>
    <dgm:cxn modelId="{D8CF78D4-EB35-4B58-9724-B828072DC729}" type="presOf" srcId="{4E89D855-3FAA-4C5C-9547-192FD4160A9C}" destId="{F182F772-22E5-40DC-872A-51E6A0CCBA1B}" srcOrd="0" destOrd="0" presId="urn:microsoft.com/office/officeart/2005/8/layout/process2"/>
    <dgm:cxn modelId="{88F4D930-734E-4EF5-B168-A5339DE5BFD0}" type="presOf" srcId="{8F562F1D-A1A0-4DA3-9F57-F199B15E54D6}" destId="{CE05E834-2718-4175-A51C-393C5B85C712}" srcOrd="0" destOrd="0" presId="urn:microsoft.com/office/officeart/2005/8/layout/process2"/>
    <dgm:cxn modelId="{2578107E-AF51-4ADA-BFF8-033F4F598513}" srcId="{D9F7BA42-2D6F-4BCA-B843-C28FE6065F79}" destId="{4E89D855-3FAA-4C5C-9547-192FD4160A9C}" srcOrd="4" destOrd="0" parTransId="{1C5E4BE8-72B0-4612-A428-90C374B47189}" sibTransId="{4EE57538-CA2C-412B-8705-7C86129F527E}"/>
    <dgm:cxn modelId="{BAB5B270-BF01-4A45-B43F-2031DD6AD225}" type="presOf" srcId="{D63A289E-CDBA-4ECA-A110-73208D8908C5}" destId="{D3F0CC93-E0B6-44EA-A657-25661D8528FD}" srcOrd="0" destOrd="0" presId="urn:microsoft.com/office/officeart/2005/8/layout/process2"/>
    <dgm:cxn modelId="{DBCA6A6A-A61C-415A-A646-ABFDEAFCCBED}" type="presOf" srcId="{C387A2B0-0018-4AC3-8BBD-9EFBBF2B68F0}" destId="{84F007E4-D8B8-4EB9-AF0F-1203905163D7}" srcOrd="1" destOrd="0" presId="urn:microsoft.com/office/officeart/2005/8/layout/process2"/>
    <dgm:cxn modelId="{2B311581-A7DA-4678-A97B-2087EC579498}" type="presOf" srcId="{02C4B99C-81E7-4623-854C-B60263BC2DA8}" destId="{088E9BE9-F5FC-4B4D-BCC3-ABC1CB7283CE}" srcOrd="0" destOrd="0" presId="urn:microsoft.com/office/officeart/2005/8/layout/process2"/>
    <dgm:cxn modelId="{C2F84D93-B73F-4261-B197-817FB907F17C}" type="presOf" srcId="{C387A2B0-0018-4AC3-8BBD-9EFBBF2B68F0}" destId="{1C5F39E7-221D-4456-BD5F-6B3853A39EA8}" srcOrd="0" destOrd="0" presId="urn:microsoft.com/office/officeart/2005/8/layout/process2"/>
    <dgm:cxn modelId="{9A580EA9-B3DD-4508-8312-0A57350A1D62}" srcId="{D9F7BA42-2D6F-4BCA-B843-C28FE6065F79}" destId="{8F562F1D-A1A0-4DA3-9F57-F199B15E54D6}" srcOrd="3" destOrd="0" parTransId="{EE83F95F-B456-4FED-B01A-AA871786434B}" sibTransId="{D63A289E-CDBA-4ECA-A110-73208D8908C5}"/>
    <dgm:cxn modelId="{21F49D9B-615C-4CF9-BF8D-C5C7980B8135}" type="presOf" srcId="{793C481F-0567-4270-9817-B5940056EFC4}" destId="{3E6A21A5-43B5-48D1-AA0B-547217720307}" srcOrd="0" destOrd="0" presId="urn:microsoft.com/office/officeart/2005/8/layout/process2"/>
    <dgm:cxn modelId="{30DE6A2F-5FB3-435B-BFFB-2B798F5D5ABC}" type="presOf" srcId="{8DEAF2B0-1D1C-4A1F-B9BA-9DB04AEE6DC6}" destId="{8AC839B5-CA69-4A6F-B1FB-A5D8F581CEDF}" srcOrd="1" destOrd="0" presId="urn:microsoft.com/office/officeart/2005/8/layout/process2"/>
    <dgm:cxn modelId="{0C5C732A-EBEA-4B75-AF6F-6C5904D7F794}" type="presOf" srcId="{D9F7BA42-2D6F-4BCA-B843-C28FE6065F79}" destId="{6A701F6D-A458-40F8-93FA-919DF41E5304}" srcOrd="0" destOrd="0" presId="urn:microsoft.com/office/officeart/2005/8/layout/process2"/>
    <dgm:cxn modelId="{DC3DAE06-CBC5-418D-994C-7CD1A9F6B0CD}" type="presParOf" srcId="{6A701F6D-A458-40F8-93FA-919DF41E5304}" destId="{1295499A-C540-41A7-936C-FBD272013189}" srcOrd="0" destOrd="0" presId="urn:microsoft.com/office/officeart/2005/8/layout/process2"/>
    <dgm:cxn modelId="{1905EEA2-B842-4E72-A107-88390ED361BC}" type="presParOf" srcId="{6A701F6D-A458-40F8-93FA-919DF41E5304}" destId="{1C5F39E7-221D-4456-BD5F-6B3853A39EA8}" srcOrd="1" destOrd="0" presId="urn:microsoft.com/office/officeart/2005/8/layout/process2"/>
    <dgm:cxn modelId="{1279C98D-C46D-48AC-B578-48D87F98986C}" type="presParOf" srcId="{1C5F39E7-221D-4456-BD5F-6B3853A39EA8}" destId="{84F007E4-D8B8-4EB9-AF0F-1203905163D7}" srcOrd="0" destOrd="0" presId="urn:microsoft.com/office/officeart/2005/8/layout/process2"/>
    <dgm:cxn modelId="{1E939F7F-2763-454D-AB9C-ED0D62410A4E}" type="presParOf" srcId="{6A701F6D-A458-40F8-93FA-919DF41E5304}" destId="{3E6A21A5-43B5-48D1-AA0B-547217720307}" srcOrd="2" destOrd="0" presId="urn:microsoft.com/office/officeart/2005/8/layout/process2"/>
    <dgm:cxn modelId="{A022DDA6-FC76-4D26-A80A-C1427EA680CD}" type="presParOf" srcId="{6A701F6D-A458-40F8-93FA-919DF41E5304}" destId="{18C09E82-6670-405C-B38D-23D31545BE66}" srcOrd="3" destOrd="0" presId="urn:microsoft.com/office/officeart/2005/8/layout/process2"/>
    <dgm:cxn modelId="{726EA53F-7FCF-4AC5-9F1C-3993657AAF03}" type="presParOf" srcId="{18C09E82-6670-405C-B38D-23D31545BE66}" destId="{8AC839B5-CA69-4A6F-B1FB-A5D8F581CEDF}" srcOrd="0" destOrd="0" presId="urn:microsoft.com/office/officeart/2005/8/layout/process2"/>
    <dgm:cxn modelId="{B14C092A-9AAA-4045-B4D4-5006AA7B0CCE}" type="presParOf" srcId="{6A701F6D-A458-40F8-93FA-919DF41E5304}" destId="{5CE76576-3013-4F0D-B689-7890202B511F}" srcOrd="4" destOrd="0" presId="urn:microsoft.com/office/officeart/2005/8/layout/process2"/>
    <dgm:cxn modelId="{F93A68E3-7402-41DC-AF96-6EABCD1EE18A}" type="presParOf" srcId="{6A701F6D-A458-40F8-93FA-919DF41E5304}" destId="{088E9BE9-F5FC-4B4D-BCC3-ABC1CB7283CE}" srcOrd="5" destOrd="0" presId="urn:microsoft.com/office/officeart/2005/8/layout/process2"/>
    <dgm:cxn modelId="{837DBBFC-06CE-4AFB-8B04-3D54BF0A9DF1}" type="presParOf" srcId="{088E9BE9-F5FC-4B4D-BCC3-ABC1CB7283CE}" destId="{81158E39-4AB7-453E-A938-81EAE1A3D9F2}" srcOrd="0" destOrd="0" presId="urn:microsoft.com/office/officeart/2005/8/layout/process2"/>
    <dgm:cxn modelId="{0B793D44-B039-479F-BC0F-BC6E15EB1151}" type="presParOf" srcId="{6A701F6D-A458-40F8-93FA-919DF41E5304}" destId="{CE05E834-2718-4175-A51C-393C5B85C712}" srcOrd="6" destOrd="0" presId="urn:microsoft.com/office/officeart/2005/8/layout/process2"/>
    <dgm:cxn modelId="{51F102A7-4804-4A3D-A97C-12DF7A127429}" type="presParOf" srcId="{6A701F6D-A458-40F8-93FA-919DF41E5304}" destId="{D3F0CC93-E0B6-44EA-A657-25661D8528FD}" srcOrd="7" destOrd="0" presId="urn:microsoft.com/office/officeart/2005/8/layout/process2"/>
    <dgm:cxn modelId="{397D7D76-309E-471F-A8B0-86EBDCC2C5AD}" type="presParOf" srcId="{D3F0CC93-E0B6-44EA-A657-25661D8528FD}" destId="{A6BCFDA1-4D4D-4FCF-9E8B-4E3745994FBC}" srcOrd="0" destOrd="0" presId="urn:microsoft.com/office/officeart/2005/8/layout/process2"/>
    <dgm:cxn modelId="{9FD11ECA-8307-419D-96C1-038E15685F49}" type="presParOf" srcId="{6A701F6D-A458-40F8-93FA-919DF41E5304}" destId="{F182F772-22E5-40DC-872A-51E6A0CCBA1B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924D6-1C33-3244-B440-A616A68D9BDA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B0CFD-2452-2D45-9472-7969CE221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6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4E693-FFE3-4AC9-AD76-939B5EE29ABF}" type="datetimeFigureOut">
              <a:rPr lang="en-US" smtClean="0"/>
              <a:pPr/>
              <a:t>11/9/2016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0684C-D21E-4574-BBEB-72DADD5315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0684C-D21E-4574-BBEB-72DADD5315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9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978A8E-14FE-4CB3-904D-C8D80D98A7EC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010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978A8E-14FE-4CB3-904D-C8D80D98A7E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722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FEFA-98B0-4DCF-96D0-2F7C397C7B20}" type="datetime1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F1811-A03B-45C3-A602-04481E6BB288}" type="datetime1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79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95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7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0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14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2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1398-E453-41C2-A932-63B8C89F465E}" type="datetime1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67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1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ACCBF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A7CF3-0E20-4D78-8708-A09E9CC00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C9A1-28EA-4FD9-B913-2D7D8A3EAF6F}" type="datetime1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0F69-58B3-40AC-BDB4-61D4D6927F7A}" type="datetime1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2F80-5EC2-44B4-B025-EC9D4FECC8F0}" type="datetime1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3FC-D231-4CFB-ABBC-FA21E3D9E2DC}" type="datetime1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729A8-F775-477F-BBA3-753BBA1F0E39}" type="datetime1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807-932A-4F1F-8E1C-23F36502901E}" type="datetime1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2A46-AB43-4AFE-B9D4-9C73B88E51C0}" type="datetime1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2A9B2-FCE0-4CE1-BDCD-237865EE63FA}" type="datetime1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2014 Associated Research,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161D-F81C-4846-AE2A-DCB22AD20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A5A7CF3-0E20-4D78-8708-A09E9CC003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B1E7BC6-ED85-4018-A943-0ED3E959E8ED}" type="datetimeFigureOut">
              <a:rPr lang="en-US" smtClean="0">
                <a:solidFill>
                  <a:srgbClr val="ACCBF9"/>
                </a:solidFill>
              </a:rPr>
              <a:pPr/>
              <a:t>11/9/2016</a:t>
            </a:fld>
            <a:endParaRPr lang="en-US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mailto:allison.oba@arisafety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allison.oba@arisafety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30238" y="2057400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Poll </a:t>
            </a:r>
            <a:r>
              <a:rPr lang="en-US" altLang="en-US" sz="8000" b="1" dirty="0" smtClean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Question 1</a:t>
            </a:r>
            <a:endParaRPr lang="en-US" altLang="en-US" sz="80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628650" y="3246437"/>
            <a:ext cx="7739063" cy="98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en-US" sz="2800" dirty="0" smtClean="0">
                <a:latin typeface="Avenir Book" charset="0"/>
                <a:ea typeface="Avenir Book" charset="0"/>
                <a:cs typeface="Avenir Book" charset="0"/>
              </a:rPr>
              <a:t>How many training hours do your operators receive before using test equipme</a:t>
            </a:r>
            <a:r>
              <a:rPr lang="en-US" altLang="en-US" sz="2800" dirty="0" smtClean="0">
                <a:latin typeface="Avenir Book" charset="0"/>
                <a:ea typeface="Avenir Book" charset="0"/>
                <a:cs typeface="Avenir Book" charset="0"/>
              </a:rPr>
              <a:t>nt?</a:t>
            </a:r>
            <a:endParaRPr lang="en-US" alt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4" y="669005"/>
            <a:ext cx="6071742" cy="359299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865867" y="862287"/>
            <a:ext cx="4642884" cy="104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Determine if exposed conductor   </a:t>
            </a:r>
            <a:b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</a:b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is energized.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865867" y="4088449"/>
            <a:ext cx="4642884" cy="11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Know how to use the equipment, </a:t>
            </a:r>
          </a:p>
          <a:p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read the specs!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80" y="4398629"/>
            <a:ext cx="3733800" cy="1575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1" y="914400"/>
            <a:ext cx="61967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1" y="4157344"/>
            <a:ext cx="591756" cy="63635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57716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1C2A58"/>
                </a:solidFill>
              </a:rPr>
              <a:t>The Qualified Test Operator – 10 Things to Know</a:t>
            </a:r>
            <a:endParaRPr lang="en-US" sz="2800" dirty="0">
              <a:solidFill>
                <a:srgbClr val="1C2A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19716" y="1103851"/>
            <a:ext cx="8224284" cy="89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Understand approach distances and corresponding voltage</a:t>
            </a:r>
          </a:p>
          <a:p>
            <a:pPr>
              <a:lnSpc>
                <a:spcPct val="100000"/>
              </a:lnSpc>
            </a:pPr>
            <a:r>
              <a:rPr lang="en-US" sz="2200" b="0" dirty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	</a:t>
            </a: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- AR instruments can output 10 – 20,000 VAC or VDC 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19716" y="2386192"/>
            <a:ext cx="8763000" cy="138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Understand the relationship between electrical hazard and </a:t>
            </a:r>
            <a:b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</a:b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possible injury</a:t>
            </a:r>
          </a:p>
          <a:p>
            <a:pPr>
              <a:lnSpc>
                <a:spcPct val="100000"/>
              </a:lnSpc>
            </a:pPr>
            <a:r>
              <a:rPr lang="en-US" sz="2200" b="0" dirty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	</a:t>
            </a: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- Effects of electrical current on the human body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19716" y="4100249"/>
            <a:ext cx="8910084" cy="12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Know the safety features of the equipment and how to utilize </a:t>
            </a:r>
            <a:b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</a:b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them</a:t>
            </a:r>
          </a:p>
          <a:p>
            <a:pPr>
              <a:lnSpc>
                <a:spcPct val="100000"/>
              </a:lnSpc>
            </a:pPr>
            <a:r>
              <a:rPr lang="en-US" sz="2200" b="0" dirty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	</a:t>
            </a: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- </a:t>
            </a:r>
            <a:r>
              <a:rPr lang="en-US" sz="2200" b="0" dirty="0" err="1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SmartGFI</a:t>
            </a: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, interlock and automatic discharge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1" y="1074580"/>
            <a:ext cx="541800" cy="60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84" y="2451567"/>
            <a:ext cx="587094" cy="617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5" y="4080175"/>
            <a:ext cx="585354" cy="64422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157716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1C2A58"/>
                </a:solidFill>
              </a:rPr>
              <a:t>The Qualified Test Operator – 10 Things to Know</a:t>
            </a:r>
            <a:endParaRPr lang="en-US" sz="2800" dirty="0">
              <a:solidFill>
                <a:srgbClr val="1C2A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7716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1C2A58"/>
                </a:solidFill>
              </a:rPr>
              <a:t>The Qualified Test Operator – 10 Things to Know</a:t>
            </a:r>
            <a:endParaRPr lang="en-US" sz="2800" dirty="0">
              <a:solidFill>
                <a:srgbClr val="1C2A58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841731" y="3533803"/>
            <a:ext cx="3042684" cy="12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Determine if PPE is necessary, what type and how it’s rated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0" y="3513729"/>
            <a:ext cx="585354" cy="644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" y="1313111"/>
            <a:ext cx="3505200" cy="23368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679152" y="3505616"/>
            <a:ext cx="4905308" cy="15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Know the methods of release for victims who are being shocked. </a:t>
            </a:r>
            <a:b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</a:b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DO NOT TOUCH SOMEONE </a:t>
            </a:r>
            <a:b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</a:b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WHO IS BEING SHOCKED.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10" y="1777072"/>
            <a:ext cx="2282090" cy="1442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08" y="1750828"/>
            <a:ext cx="2444684" cy="1526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15" y="3513729"/>
            <a:ext cx="634414" cy="6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4" y="1035775"/>
            <a:ext cx="635331" cy="661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19716" y="1103851"/>
            <a:ext cx="8224284" cy="117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Understand that the tester is a variable voltage power source.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Contacting the DUT during the test can result in a dangerous shock hazard.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19716" y="2563446"/>
            <a:ext cx="7952000" cy="138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Know the importance of discharging the DUT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There must be a complete path for an instrument to discharge. Be wary all leads are connected for testing.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19716" y="4100249"/>
            <a:ext cx="8910084" cy="12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Each step in a work plan must be executed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DO NOT take shortcuts</a:t>
            </a:r>
            <a:endParaRPr lang="en-US" sz="2200" dirty="0">
              <a:solidFill>
                <a:schemeClr val="tx1"/>
              </a:solidFill>
              <a:latin typeface="Avenir LT Std 85 Heavy" charset="0"/>
              <a:ea typeface="Avenir LT Std 85 Heavy" charset="0"/>
              <a:cs typeface="Avenir LT Std 85 Heavy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63446"/>
            <a:ext cx="564152" cy="656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1" y="4191000"/>
            <a:ext cx="603605" cy="67481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157716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1C2A58"/>
                </a:solidFill>
              </a:rPr>
              <a:t>The Qualified Test Operator – 10 Things to Know</a:t>
            </a:r>
            <a:endParaRPr lang="en-US" sz="2800" dirty="0">
              <a:solidFill>
                <a:srgbClr val="1C2A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57716" y="98425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3700" dirty="0" smtClean="0">
                <a:solidFill>
                  <a:srgbClr val="1C2A58"/>
                </a:solidFill>
              </a:rPr>
              <a:t>Building Safeguards into a Station</a:t>
            </a:r>
            <a:endParaRPr lang="en-US" sz="3700" dirty="0">
              <a:solidFill>
                <a:srgbClr val="1C2A5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8519" y="5156983"/>
            <a:ext cx="5486400" cy="533400"/>
          </a:xfrm>
          <a:prstGeom prst="rect">
            <a:avLst/>
          </a:prstGeom>
          <a:solidFill>
            <a:srgbClr val="1C2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 aware of all nearby hazards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890283"/>
            <a:ext cx="1634339" cy="1066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1998" y="3796601"/>
            <a:ext cx="5486400" cy="533400"/>
          </a:xfrm>
          <a:prstGeom prst="rect">
            <a:avLst/>
          </a:prstGeom>
          <a:solidFill>
            <a:srgbClr val="1C2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PPE (Personal Protective Equipment)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78519" y="2311421"/>
            <a:ext cx="5486400" cy="533400"/>
          </a:xfrm>
          <a:prstGeom prst="rect">
            <a:avLst/>
          </a:prstGeom>
          <a:solidFill>
            <a:srgbClr val="1C2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Cabling and insulation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794187"/>
            <a:ext cx="3505200" cy="2336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1998" y="1010834"/>
            <a:ext cx="5486400" cy="533400"/>
          </a:xfrm>
          <a:prstGeom prst="rect">
            <a:avLst/>
          </a:prstGeom>
          <a:solidFill>
            <a:srgbClr val="1C2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Enclosure designed to remove shock hazard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3" y="1527418"/>
            <a:ext cx="2286000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2" y="609600"/>
            <a:ext cx="1951562" cy="16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609600"/>
            <a:ext cx="10206950" cy="589734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7716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3700" dirty="0" smtClean="0">
                <a:solidFill>
                  <a:srgbClr val="1C2A58"/>
                </a:solidFill>
              </a:rPr>
              <a:t>Methods of Safety Testing</a:t>
            </a:r>
            <a:endParaRPr lang="en-US" sz="3700" dirty="0">
              <a:solidFill>
                <a:srgbClr val="1C2A58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7716" y="766709"/>
            <a:ext cx="8763000" cy="52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200" b="0" dirty="0" smtClean="0">
                <a:solidFill>
                  <a:schemeClr val="tx1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Testing Station with Positive Protection</a:t>
            </a:r>
            <a:endParaRPr lang="en-US" sz="2200" b="0" dirty="0">
              <a:solidFill>
                <a:schemeClr val="tx1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42" y="917448"/>
            <a:ext cx="9448800" cy="5102352"/>
          </a:xfrm>
          <a:prstGeom prst="rect">
            <a:avLst/>
          </a:prstGeom>
        </p:spPr>
      </p:pic>
      <p:sp>
        <p:nvSpPr>
          <p:cNvPr id="8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7716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3700" dirty="0" smtClean="0">
                <a:solidFill>
                  <a:srgbClr val="1C2A58"/>
                </a:solidFill>
              </a:rPr>
              <a:t>Methods of Safety Testing</a:t>
            </a:r>
            <a:endParaRPr lang="en-US" sz="3700" dirty="0">
              <a:solidFill>
                <a:srgbClr val="1C2A58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7716" y="766709"/>
            <a:ext cx="8763000" cy="52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2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Testing Station with </a:t>
            </a:r>
            <a:r>
              <a:rPr lang="en-US" sz="2200" dirty="0" smtClean="0">
                <a:solidFill>
                  <a:schemeClr val="tx1"/>
                </a:solidFill>
              </a:rPr>
              <a:t>NO</a:t>
            </a:r>
            <a:r>
              <a:rPr lang="en-US" sz="22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Positive Protection</a:t>
            </a:r>
            <a:endParaRPr lang="en-US" sz="22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30858" y="4669220"/>
            <a:ext cx="3274342" cy="112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7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Such a station does not </a:t>
            </a:r>
            <a:br>
              <a:rPr lang="en-US" sz="17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7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protect the user from touching the DUT during a test.</a:t>
            </a:r>
            <a:endParaRPr lang="en-US" sz="17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8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0238" y="2057400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Poll </a:t>
            </a:r>
            <a:r>
              <a:rPr lang="en-US" altLang="en-US" sz="8000" b="1" dirty="0" smtClean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Question 2</a:t>
            </a:r>
            <a:endParaRPr lang="en-US" altLang="en-US" sz="8000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628650" y="3246437"/>
            <a:ext cx="7739063" cy="98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en-US" sz="2800" dirty="0" smtClean="0">
                <a:latin typeface="Avenir Book" charset="0"/>
                <a:ea typeface="Avenir Book" charset="0"/>
                <a:cs typeface="Avenir Book" charset="0"/>
              </a:rPr>
              <a:t>What </a:t>
            </a:r>
            <a:r>
              <a:rPr lang="en-US" altLang="en-US" sz="2800" dirty="0" smtClean="0">
                <a:latin typeface="Avenir Book" charset="0"/>
                <a:ea typeface="Avenir Book" charset="0"/>
                <a:cs typeface="Avenir Book" charset="0"/>
              </a:rPr>
              <a:t>PPE Accessories do you utilize in your workstation?</a:t>
            </a:r>
            <a:endParaRPr lang="en-US" alt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9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"/>
            <a:ext cx="7543800" cy="571500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1C2B58"/>
                </a:solidFill>
                <a:latin typeface="Avenir Heavy" charset="0"/>
                <a:ea typeface="Avenir Heavy" charset="0"/>
                <a:cs typeface="Avenir Heavy" charset="0"/>
              </a:rPr>
              <a:t>Test Station with Positive Protection</a:t>
            </a:r>
            <a:endParaRPr lang="en-US" sz="2800" b="1" dirty="0">
              <a:solidFill>
                <a:srgbClr val="1C2B58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29361"/>
          <a:stretch>
            <a:fillRect/>
          </a:stretch>
        </p:blipFill>
        <p:spPr bwMode="auto">
          <a:xfrm>
            <a:off x="630238" y="1733550"/>
            <a:ext cx="25050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0238" y="3967163"/>
            <a:ext cx="2506662" cy="57785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Anthony Arroyo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0238" y="4700588"/>
            <a:ext cx="25066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1400" b="1" dirty="0">
                <a:latin typeface="Avenir Heavy" charset="0"/>
                <a:ea typeface="Avenir Heavy" charset="0"/>
                <a:cs typeface="Avenir Heavy" charset="0"/>
              </a:rPr>
              <a:t>Presenter</a:t>
            </a:r>
          </a:p>
          <a:p>
            <a:pPr algn="ctr"/>
            <a:r>
              <a:rPr lang="en-US" altLang="en-US" sz="1200" dirty="0">
                <a:latin typeface="Avenir Light" charset="0"/>
                <a:ea typeface="Avenir Light" charset="0"/>
                <a:cs typeface="Avenir Light" charset="0"/>
              </a:rPr>
              <a:t>Applications Engineer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30238" y="666750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1C2B58"/>
                </a:solidFill>
                <a:latin typeface="Avenir Heavy" charset="0"/>
                <a:ea typeface="Avenir Heavy" charset="0"/>
                <a:cs typeface="Avenir Heavy" charset="0"/>
              </a:rPr>
              <a:t>Meet Our Team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-169" r="2" b="676"/>
          <a:stretch>
            <a:fillRect/>
          </a:stretch>
        </p:blipFill>
        <p:spPr bwMode="auto">
          <a:xfrm>
            <a:off x="3382963" y="1733550"/>
            <a:ext cx="25050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82963" y="3967163"/>
            <a:ext cx="2505075" cy="57785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Syed </a:t>
            </a:r>
            <a:r>
              <a:rPr lang="en-US" b="1" dirty="0" err="1">
                <a:latin typeface="Avenir Heavy" charset="0"/>
                <a:ea typeface="Avenir Heavy" charset="0"/>
                <a:cs typeface="Avenir Heavy" charset="0"/>
              </a:rPr>
              <a:t>Abidi</a:t>
            </a:r>
            <a:endParaRPr lang="en-US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382963" y="4700588"/>
            <a:ext cx="25050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1400" b="1">
                <a:latin typeface="Avenir Heavy" charset="0"/>
                <a:ea typeface="Avenir Heavy" charset="0"/>
                <a:cs typeface="Avenir Heavy" charset="0"/>
              </a:rPr>
              <a:t>Panelist</a:t>
            </a:r>
          </a:p>
          <a:p>
            <a:pPr algn="ctr"/>
            <a:r>
              <a:rPr lang="en-US" altLang="en-US" sz="1200">
                <a:latin typeface="Avenir Light" charset="0"/>
                <a:ea typeface="Avenir Light" charset="0"/>
                <a:cs typeface="Avenir Light" charset="0"/>
              </a:rPr>
              <a:t>Applications Engineer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026" r="17505" b="-2"/>
          <a:stretch>
            <a:fillRect/>
          </a:stretch>
        </p:blipFill>
        <p:spPr bwMode="auto">
          <a:xfrm>
            <a:off x="6135688" y="1743075"/>
            <a:ext cx="250507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35688" y="3967163"/>
            <a:ext cx="2505075" cy="577850"/>
          </a:xfrm>
          <a:prstGeom prst="rect">
            <a:avLst/>
          </a:prstGeom>
          <a:solidFill>
            <a:srgbClr val="1C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Allison Oba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135688" y="4700588"/>
            <a:ext cx="25050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1400" b="1" dirty="0">
                <a:latin typeface="Avenir Heavy" charset="0"/>
                <a:ea typeface="Avenir Heavy" charset="0"/>
                <a:cs typeface="Avenir Heavy" charset="0"/>
              </a:rPr>
              <a:t>Organizer</a:t>
            </a:r>
          </a:p>
          <a:p>
            <a:pPr algn="ctr"/>
            <a:r>
              <a:rPr lang="en-US" altLang="en-US" sz="1200" dirty="0">
                <a:latin typeface="Avenir Light" charset="0"/>
                <a:ea typeface="Avenir Light" charset="0"/>
                <a:cs typeface="Avenir Light" charset="0"/>
              </a:rPr>
              <a:t>Marketing </a:t>
            </a:r>
            <a:r>
              <a:rPr lang="en-US" altLang="en-US" sz="1200" dirty="0" smtClean="0">
                <a:latin typeface="Avenir Light" charset="0"/>
                <a:ea typeface="Avenir Light" charset="0"/>
                <a:cs typeface="Avenir Light" charset="0"/>
              </a:rPr>
              <a:t>Coordinator</a:t>
            </a:r>
            <a:endParaRPr lang="en-US" altLang="en-US" sz="12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7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9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44000" cy="633984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152400"/>
            <a:ext cx="6781800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r"/>
            <a:r>
              <a:rPr lang="en-US" sz="2800" b="1" dirty="0" smtClean="0">
                <a:solidFill>
                  <a:srgbClr val="1C2B58"/>
                </a:solidFill>
                <a:latin typeface="Avenir Heavy" charset="0"/>
                <a:ea typeface="Avenir Heavy" charset="0"/>
                <a:cs typeface="Avenir Heavy" charset="0"/>
              </a:rPr>
              <a:t>Test Station without Positive Protection</a:t>
            </a:r>
            <a:endParaRPr lang="en-US" sz="2800" b="1" dirty="0">
              <a:solidFill>
                <a:srgbClr val="1C2B58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6316" y="228600"/>
            <a:ext cx="426188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3000" dirty="0" smtClean="0">
                <a:solidFill>
                  <a:srgbClr val="1C2A58"/>
                </a:solidFill>
              </a:rPr>
              <a:t>Additional Methods for Operator Safety</a:t>
            </a:r>
            <a:endParaRPr lang="en-US" sz="3000" dirty="0">
              <a:solidFill>
                <a:srgbClr val="1C2A58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6316" y="1295400"/>
            <a:ext cx="3957084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200" dirty="0" smtClean="0">
                <a:solidFill>
                  <a:schemeClr val="tx1"/>
                </a:solidFill>
              </a:rPr>
              <a:t>Dual Palm Remote Switch</a:t>
            </a:r>
          </a:p>
          <a:p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This does NOT allow the operator to touch the DUT as their hands must remain on the test switches during the test.</a:t>
            </a:r>
          </a:p>
          <a:p>
            <a:endParaRPr lang="en-US" sz="18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Simultaneous activation – activation of both within 0.5 seconds.</a:t>
            </a:r>
            <a:endParaRPr lang="en-US" sz="18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4" y="3602038"/>
            <a:ext cx="3666998" cy="2443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42" y="0"/>
            <a:ext cx="4413558" cy="6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7316" y="228600"/>
            <a:ext cx="426188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r"/>
            <a:r>
              <a:rPr lang="en-US" sz="3000" dirty="0" smtClean="0">
                <a:solidFill>
                  <a:srgbClr val="1C2A58"/>
                </a:solidFill>
              </a:rPr>
              <a:t>Additional Methods for Operator Safety</a:t>
            </a:r>
            <a:endParaRPr lang="en-US" sz="3000" dirty="0">
              <a:solidFill>
                <a:srgbClr val="1C2A58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10716" y="1508596"/>
            <a:ext cx="3728484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r"/>
            <a:r>
              <a:rPr lang="en-US" sz="2200" dirty="0" smtClean="0">
                <a:solidFill>
                  <a:schemeClr val="tx1"/>
                </a:solidFill>
              </a:rPr>
              <a:t>Signal Lights</a:t>
            </a:r>
          </a:p>
          <a:p>
            <a:pPr algn="r"/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Mounted lights warn operators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 the nearby area to the status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of the </a:t>
            </a:r>
            <a:r>
              <a:rPr lang="en-US" sz="1800" b="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Hipot</a:t>
            </a: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test and if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the instrument is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outputting high voltage.</a:t>
            </a:r>
          </a:p>
          <a:p>
            <a:pPr algn="r"/>
            <a:endParaRPr lang="en-US" sz="18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r"/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Illuminates red when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test is active – mounted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 plain site for </a:t>
            </a:r>
            <a:b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entire work area.</a:t>
            </a:r>
            <a:endParaRPr lang="en-US" sz="18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1000" cy="6365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73796"/>
            <a:ext cx="1721954" cy="33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6316" y="228600"/>
            <a:ext cx="426188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3000" dirty="0" smtClean="0">
                <a:solidFill>
                  <a:srgbClr val="1C2A58"/>
                </a:solidFill>
              </a:rPr>
              <a:t>Additional Methods for Operator Safety</a:t>
            </a:r>
            <a:endParaRPr lang="en-US" sz="3000" dirty="0">
              <a:solidFill>
                <a:srgbClr val="1C2A58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6316" y="1579563"/>
            <a:ext cx="37284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200" dirty="0" smtClean="0">
                <a:solidFill>
                  <a:schemeClr val="tx1"/>
                </a:solidFill>
              </a:rPr>
              <a:t>Insulation Mat</a:t>
            </a:r>
          </a:p>
          <a:p>
            <a:r>
              <a:rPr lang="en-US" sz="1800" b="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Isolates the operator from ground while testing which greatly mitigates he shock hazard.</a:t>
            </a:r>
            <a:endParaRPr lang="en-US" sz="1800" b="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88" y="0"/>
            <a:ext cx="4248912" cy="6373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5163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7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381000"/>
            <a:ext cx="8534400" cy="12493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Insert Video Title</a:t>
            </a:r>
            <a:endParaRPr lang="en-US" sz="4000" b="1" dirty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0297" y="816882"/>
            <a:ext cx="1752600" cy="1314450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 3"/>
          <p:cNvSpPr/>
          <p:nvPr/>
        </p:nvSpPr>
        <p:spPr>
          <a:xfrm>
            <a:off x="2067197" y="885735"/>
            <a:ext cx="81762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sz="2000" b="1" dirty="0">
                <a:latin typeface="Avenir Heavy" charset="0"/>
                <a:ea typeface="Avenir Heavy" charset="0"/>
                <a:cs typeface="Avenir Heavy" charset="0"/>
              </a:rPr>
              <a:t>OSHA 29 CFR part 1910.332 Subpart S</a:t>
            </a:r>
            <a:endParaRPr lang="en-US" sz="2000" b="1" dirty="0">
              <a:latin typeface="Avenir Heavy" charset="0"/>
              <a:ea typeface="Avenir Heavy" charset="0"/>
              <a:cs typeface="Avenir Heavy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kumimoji="1" lang="en-US" sz="1500" dirty="0">
                <a:latin typeface="Avenir Book" charset="0"/>
                <a:ea typeface="Avenir Book" charset="0"/>
                <a:cs typeface="Avenir Book" charset="0"/>
              </a:rPr>
              <a:t>Defines the training requirements for anyone </a:t>
            </a:r>
            <a: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  <a:t>exposed </a:t>
            </a:r>
            <a:r>
              <a:rPr kumimoji="1" lang="en-US" sz="1500" dirty="0">
                <a:latin typeface="Avenir Book" charset="0"/>
                <a:ea typeface="Avenir Book" charset="0"/>
                <a:cs typeface="Avenir Book" charset="0"/>
              </a:rPr>
              <a:t>to voltages </a:t>
            </a:r>
            <a: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  <a:t>in </a:t>
            </a:r>
            <a:r>
              <a:rPr kumimoji="1" lang="en-US" sz="1500" dirty="0">
                <a:latin typeface="Avenir Book" charset="0"/>
                <a:ea typeface="Avenir Book" charset="0"/>
                <a:cs typeface="Avenir Book" charset="0"/>
              </a:rPr>
              <a:t>excess of 50 volts</a:t>
            </a:r>
            <a:endParaRPr lang="en-US" sz="1500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kumimoji="1" lang="en-US" sz="1500" dirty="0">
                <a:latin typeface="Avenir Book" charset="0"/>
                <a:ea typeface="Avenir Book" charset="0"/>
                <a:cs typeface="Avenir Book" charset="0"/>
              </a:rPr>
              <a:t>Employees must be qualified to work on or near </a:t>
            </a:r>
            <a: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  <a:t>exposed </a:t>
            </a:r>
            <a:b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kumimoji="1" lang="en-US" sz="1500" dirty="0" smtClean="0">
                <a:latin typeface="Avenir Book" charset="0"/>
                <a:ea typeface="Avenir Book" charset="0"/>
                <a:cs typeface="Avenir Book" charset="0"/>
              </a:rPr>
              <a:t>energized </a:t>
            </a:r>
            <a:r>
              <a:rPr kumimoji="1" lang="en-US" sz="1500" dirty="0">
                <a:latin typeface="Avenir Book" charset="0"/>
                <a:ea typeface="Avenir Book" charset="0"/>
                <a:cs typeface="Avenir Book" charset="0"/>
              </a:rPr>
              <a:t>parts</a:t>
            </a:r>
            <a:endParaRPr lang="en-US" sz="15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6988" y="2574597"/>
            <a:ext cx="1319217" cy="131445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/>
          <p:cNvSpPr/>
          <p:nvPr/>
        </p:nvSpPr>
        <p:spPr>
          <a:xfrm>
            <a:off x="2067197" y="2707517"/>
            <a:ext cx="81762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sz="2000" b="1" dirty="0">
                <a:latin typeface="Avenir Heavy" charset="0"/>
                <a:ea typeface="Avenir Heavy" charset="0"/>
                <a:cs typeface="Avenir Heavy" charset="0"/>
              </a:rPr>
              <a:t>NFPA 70E: Standard for Electrical Safety in the </a:t>
            </a:r>
            <a:r>
              <a:rPr kumimoji="1" lang="en-US" sz="2000" b="1" dirty="0" smtClean="0">
                <a:latin typeface="Avenir Heavy" charset="0"/>
                <a:ea typeface="Avenir Heavy" charset="0"/>
                <a:cs typeface="Avenir Heavy" charset="0"/>
              </a:rPr>
              <a:t/>
            </a:r>
            <a:br>
              <a:rPr kumimoji="1" lang="en-US" sz="2000" b="1" dirty="0" smtClean="0">
                <a:latin typeface="Avenir Heavy" charset="0"/>
                <a:ea typeface="Avenir Heavy" charset="0"/>
                <a:cs typeface="Avenir Heavy" charset="0"/>
              </a:rPr>
            </a:br>
            <a:r>
              <a:rPr kumimoji="1" lang="en-US" sz="2000" b="1" dirty="0" smtClean="0">
                <a:latin typeface="Avenir Heavy" charset="0"/>
                <a:ea typeface="Avenir Heavy" charset="0"/>
                <a:cs typeface="Avenir Heavy" charset="0"/>
              </a:rPr>
              <a:t>Workplace </a:t>
            </a:r>
            <a:r>
              <a:rPr kumimoji="1" lang="en-US" sz="2000" b="1" dirty="0">
                <a:latin typeface="Avenir Heavy" charset="0"/>
                <a:ea typeface="Avenir Heavy" charset="0"/>
                <a:cs typeface="Avenir Heavy" charset="0"/>
              </a:rPr>
              <a:t>2012</a:t>
            </a:r>
            <a:endParaRPr lang="en-US" sz="2000" b="1" dirty="0">
              <a:latin typeface="Avenir Heavy" charset="0"/>
              <a:ea typeface="Avenir Heavy" charset="0"/>
              <a:cs typeface="Avenir Heavy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1500" dirty="0">
                <a:latin typeface="Avenir Book" charset="0"/>
                <a:ea typeface="Avenir Book" charset="0"/>
                <a:cs typeface="Avenir Book" charset="0"/>
              </a:rPr>
              <a:t>Explains reason behind the rule and how to comply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500" dirty="0">
                <a:latin typeface="Avenir Book" charset="0"/>
                <a:ea typeface="Avenir Book" charset="0"/>
                <a:cs typeface="Avenir Book" charset="0"/>
              </a:rPr>
              <a:t>Safe work practices, PPE and lockout/</a:t>
            </a:r>
            <a:r>
              <a:rPr lang="en-US" sz="1500" dirty="0" err="1">
                <a:latin typeface="Avenir Book" charset="0"/>
                <a:ea typeface="Avenir Book" charset="0"/>
                <a:cs typeface="Avenir Book" charset="0"/>
              </a:rPr>
              <a:t>tagout</a:t>
            </a:r>
            <a:r>
              <a:rPr lang="en-US" sz="1500" dirty="0">
                <a:latin typeface="Avenir Book" charset="0"/>
                <a:ea typeface="Avenir Book" charset="0"/>
                <a:cs typeface="Avenir Book" charset="0"/>
              </a:rPr>
              <a:t> procedures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7716" y="98425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sz="3700" dirty="0" smtClean="0">
                <a:solidFill>
                  <a:srgbClr val="1C2A58"/>
                </a:solidFill>
              </a:rPr>
              <a:t>Training Resources</a:t>
            </a:r>
            <a:endParaRPr lang="en-US" sz="3700" dirty="0">
              <a:solidFill>
                <a:srgbClr val="1C2A58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5684" y="4439501"/>
            <a:ext cx="1402997" cy="1052248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/>
        </p:nvSpPr>
        <p:spPr>
          <a:xfrm>
            <a:off x="2067197" y="4454220"/>
            <a:ext cx="58576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Avenir Heavy" charset="0"/>
                <a:ea typeface="Avenir Heavy" charset="0"/>
                <a:cs typeface="Avenir Heavy" charset="0"/>
              </a:rPr>
              <a:t>BS EN 50191:2010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500" dirty="0">
                <a:latin typeface="Avenir Book" charset="0"/>
                <a:ea typeface="Avenir Book" charset="0"/>
                <a:cs typeface="Avenir Book" charset="0"/>
              </a:rPr>
              <a:t>Erection and Operation of Electrical Test Equipment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500" dirty="0">
                <a:latin typeface="Avenir Book" charset="0"/>
                <a:ea typeface="Avenir Book" charset="0"/>
                <a:cs typeface="Avenir Book" charset="0"/>
              </a:rPr>
              <a:t>Defines recommended setups for electrical testing stations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28600" y="2338705"/>
            <a:ext cx="86921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" y="4167505"/>
            <a:ext cx="86921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9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630238" y="666750"/>
            <a:ext cx="7886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Contact Us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idx="1"/>
          </p:nvPr>
        </p:nvSpPr>
        <p:spPr>
          <a:xfrm>
            <a:off x="628650" y="1538288"/>
            <a:ext cx="7886700" cy="2287587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Arial" charset="0"/>
              <a:buNone/>
            </a:pPr>
            <a:r>
              <a:rPr lang="en-US" altLang="en-US" dirty="0"/>
              <a:t>If you would like </a:t>
            </a:r>
            <a:r>
              <a:rPr lang="en-US" altLang="en-US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a copy of this presentation </a:t>
            </a:r>
            <a:r>
              <a:rPr lang="en-US" altLang="en-US" dirty="0"/>
              <a:t>please contact Allison Oba at </a:t>
            </a:r>
            <a:r>
              <a:rPr lang="en-US" altLang="en-US" dirty="0">
                <a:hlinkClick r:id="rId2"/>
              </a:rPr>
              <a:t>allison.oba@arisafety.com</a:t>
            </a:r>
            <a:endParaRPr lang="en-US" altLang="en-US" dirty="0"/>
          </a:p>
          <a:p>
            <a:pPr marL="0" indent="0">
              <a:buFont typeface="Arial" charset="0"/>
              <a:buNone/>
            </a:pPr>
            <a:endParaRPr lang="en-US" altLang="en-US" dirty="0"/>
          </a:p>
          <a:p>
            <a:pPr marL="0" indent="0">
              <a:buFont typeface="Arial" charset="0"/>
              <a:buNone/>
            </a:pPr>
            <a:r>
              <a:rPr lang="en-US" altLang="en-US" dirty="0"/>
              <a:t>Check out our website for more information </a:t>
            </a:r>
            <a:r>
              <a:rPr lang="en-US" altLang="en-US" b="1" dirty="0" err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arisafety.com</a:t>
            </a:r>
            <a:endParaRPr lang="en-US" altLang="en-US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marL="0" indent="0">
              <a:buFont typeface="Arial" charset="0"/>
              <a:buNone/>
            </a:pPr>
            <a:endParaRPr lang="en-US" altLang="en-US" b="1" dirty="0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en-US" b="1" dirty="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rPr>
              <a:t>Follow Us!</a:t>
            </a:r>
          </a:p>
        </p:txBody>
      </p:sp>
      <p:sp>
        <p:nvSpPr>
          <p:cNvPr id="17" name="Content Placeholder 9"/>
          <p:cNvSpPr txBox="1">
            <a:spLocks/>
          </p:cNvSpPr>
          <p:nvPr/>
        </p:nvSpPr>
        <p:spPr bwMode="auto">
          <a:xfrm>
            <a:off x="3822700" y="3635375"/>
            <a:ext cx="12684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600"/>
              <a:t>@ARHypot</a:t>
            </a:r>
            <a:endParaRPr lang="en-US" altLang="en-US" sz="1600" b="1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8" name="Content Placeholder 9"/>
          <p:cNvSpPr txBox="1">
            <a:spLocks/>
          </p:cNvSpPr>
          <p:nvPr/>
        </p:nvSpPr>
        <p:spPr bwMode="auto">
          <a:xfrm>
            <a:off x="1181100" y="3524250"/>
            <a:ext cx="15557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Avenir Light" charset="0"/>
                <a:ea typeface="Avenir Light" charset="0"/>
                <a:cs typeface="Avenir Light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1600"/>
              <a:t>Associated Research, Inc.</a:t>
            </a:r>
            <a:endParaRPr lang="en-US" altLang="en-US" sz="1600" b="1">
              <a:solidFill>
                <a:srgbClr val="88D6F4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822825"/>
            <a:ext cx="269716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741863"/>
            <a:ext cx="32639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2" y="3505200"/>
            <a:ext cx="10747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2" y="3532187"/>
            <a:ext cx="557213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54330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7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533400"/>
            <a:ext cx="875995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C2958"/>
                </a:solidFill>
                <a:latin typeface="Avenir LT Std 85 Heavy" charset="0"/>
                <a:ea typeface="Avenir LT Std 85 Heavy" charset="0"/>
                <a:cs typeface="Avenir LT Std 85 Heavy" charset="0"/>
              </a:defRPr>
            </a:lvl1pPr>
          </a:lstStyle>
          <a:p>
            <a:r>
              <a:rPr lang="en-US" altLang="en-US" sz="4000" dirty="0" smtClean="0">
                <a:solidFill>
                  <a:srgbClr val="1C2B58"/>
                </a:solidFill>
              </a:rPr>
              <a:t>Webinar Notes </a:t>
            </a:r>
            <a:endParaRPr lang="en-US" sz="4000" dirty="0">
              <a:solidFill>
                <a:srgbClr val="1C2B58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1420603"/>
            <a:ext cx="8534400" cy="4446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Please use the Q &amp; A utility to ask us any questions concerning the material being presented.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endParaRPr lang="en-US" altLang="en-US" sz="2000" dirty="0" smtClean="0">
              <a:solidFill>
                <a:srgbClr val="000000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Any questions related to running of the meeting (audio and visual, </a:t>
            </a:r>
            <a:r>
              <a:rPr lang="en-US" altLang="en-US" sz="2000" dirty="0" err="1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etc</a:t>
            </a: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) can be addressed to the host (Allison Oba) through the chat line. 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endParaRPr lang="en-US" altLang="en-US" sz="2000" dirty="0" smtClean="0">
              <a:solidFill>
                <a:srgbClr val="000000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The Webinar is being recorded and will be available to view usually </a:t>
            </a:r>
            <a:b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</a:b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within a day on our website.</a:t>
            </a: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endParaRPr lang="en-US" altLang="en-US" sz="2000" dirty="0" smtClean="0">
              <a:solidFill>
                <a:srgbClr val="000000"/>
              </a:solidFill>
              <a:latin typeface="Avenir LT Std 35 Light" charset="0"/>
              <a:ea typeface="Avenir LT Std 35 Light" charset="0"/>
              <a:cs typeface="Avenir LT Std 35 Light" charset="0"/>
            </a:endParaRPr>
          </a:p>
          <a:p>
            <a:pPr marL="465138" lvl="1" indent="0">
              <a:lnSpc>
                <a:spcPct val="110000"/>
              </a:lnSpc>
              <a:buFont typeface="Arial"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Please contact Allison Oba  - chat line or email </a:t>
            </a: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  <a:hlinkClick r:id="rId2"/>
              </a:rPr>
              <a:t>allison.oba@arisafety.com</a:t>
            </a:r>
            <a:r>
              <a:rPr lang="en-US" altLang="en-US" sz="2000" dirty="0" smtClean="0">
                <a:solidFill>
                  <a:srgbClr val="000000"/>
                </a:solidFill>
                <a:latin typeface="Avenir LT Std 35 Light" charset="0"/>
                <a:ea typeface="Avenir LT Std 35 Light" charset="0"/>
                <a:cs typeface="Avenir LT Std 35 Light" charset="0"/>
              </a:rPr>
              <a:t> if you would like a copy of the presentation.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endParaRPr lang="en-US" dirty="0">
              <a:latin typeface="Avenir LT Std 35 Light" charset="0"/>
              <a:ea typeface="Avenir LT Std 35 Light" charset="0"/>
              <a:cs typeface="Avenir LT Std 35 Light" charset="0"/>
            </a:endParaRPr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7565"/>
            <a:ext cx="7620000" cy="5334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1C2B58"/>
                </a:solidFill>
                <a:latin typeface="Avenir Heavy" charset="0"/>
                <a:ea typeface="Avenir Heavy" charset="0"/>
                <a:cs typeface="Avenir Heavy" charset="0"/>
              </a:rPr>
              <a:t>Previous Webinar Recap – Electrical Safety Testing 201</a:t>
            </a:r>
            <a:endParaRPr lang="en-US" sz="2400" b="1" dirty="0">
              <a:solidFill>
                <a:srgbClr val="1C2B58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4351915"/>
              </p:ext>
            </p:extLst>
          </p:nvPr>
        </p:nvGraphicFramePr>
        <p:xfrm>
          <a:off x="1066800" y="755470"/>
          <a:ext cx="7336971" cy="5027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22969088"/>
              </p:ext>
            </p:extLst>
          </p:nvPr>
        </p:nvGraphicFramePr>
        <p:xfrm>
          <a:off x="747849" y="720635"/>
          <a:ext cx="7620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3900" y="117565"/>
            <a:ext cx="7620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400" b="1" dirty="0" smtClean="0">
                <a:solidFill>
                  <a:srgbClr val="1C2B58"/>
                </a:solidFill>
                <a:latin typeface="Avenir Heavy" charset="0"/>
                <a:ea typeface="Avenir Heavy" charset="0"/>
                <a:cs typeface="Avenir Heavy" charset="0"/>
              </a:rPr>
              <a:t>Safe Workstation – Learning Objectives</a:t>
            </a:r>
            <a:endParaRPr lang="en-US" sz="2400" b="1" dirty="0">
              <a:solidFill>
                <a:srgbClr val="1C2B58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727175" y="1327328"/>
            <a:ext cx="3503125" cy="411376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254000" y="4505210"/>
            <a:ext cx="4694693" cy="980875"/>
            <a:chOff x="105910" y="3192479"/>
            <a:chExt cx="4694693" cy="980875"/>
          </a:xfrm>
        </p:grpSpPr>
        <p:sp>
          <p:nvSpPr>
            <p:cNvPr id="16" name="Rectangular Callout 15"/>
            <p:cNvSpPr/>
            <p:nvPr/>
          </p:nvSpPr>
          <p:spPr>
            <a:xfrm>
              <a:off x="105910" y="3192479"/>
              <a:ext cx="4694693" cy="980875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1C2A5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ular Callout 5"/>
            <p:cNvSpPr/>
            <p:nvPr/>
          </p:nvSpPr>
          <p:spPr>
            <a:xfrm>
              <a:off x="105910" y="3192479"/>
              <a:ext cx="4546599" cy="980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sz="1200" kern="1200" dirty="0" smtClean="0">
                  <a:latin typeface="Avenir Medium" charset="0"/>
                  <a:ea typeface="Avenir Medium" charset="0"/>
                  <a:cs typeface="Avenir Medium" charset="0"/>
                </a:rPr>
                <a:t>Contact is made with one point of a circuit and ground.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sz="1200" kern="1200" dirty="0" smtClean="0">
                  <a:latin typeface="Avenir Medium" charset="0"/>
                  <a:ea typeface="Avenir Medium" charset="0"/>
                  <a:cs typeface="Avenir Medium" charset="0"/>
                </a:rPr>
                <a:t>Contact is made with a “hot” metallic part while a </a:t>
              </a:r>
              <a:r>
                <a:rPr kumimoji="1" lang="en-US" sz="1200" kern="1200" smtClean="0">
                  <a:latin typeface="Avenir Medium" charset="0"/>
                  <a:ea typeface="Avenir Medium" charset="0"/>
                  <a:cs typeface="Avenir Medium" charset="0"/>
                </a:rPr>
                <a:t>person is </a:t>
              </a:r>
              <a:br>
                <a:rPr kumimoji="1" lang="en-US" sz="1200" kern="1200" smtClean="0">
                  <a:latin typeface="Avenir Medium" charset="0"/>
                  <a:ea typeface="Avenir Medium" charset="0"/>
                  <a:cs typeface="Avenir Medium" charset="0"/>
                </a:rPr>
              </a:br>
              <a:r>
                <a:rPr kumimoji="1" lang="en-US" sz="1200" kern="1200" smtClean="0">
                  <a:latin typeface="Avenir Medium" charset="0"/>
                  <a:ea typeface="Avenir Medium" charset="0"/>
                  <a:cs typeface="Avenir Medium" charset="0"/>
                </a:rPr>
                <a:t>at </a:t>
              </a:r>
              <a:r>
                <a:rPr kumimoji="1" lang="en-US" sz="1200" kern="1200" dirty="0" smtClean="0">
                  <a:latin typeface="Avenir Medium" charset="0"/>
                  <a:ea typeface="Avenir Medium" charset="0"/>
                  <a:cs typeface="Avenir Medium" charset="0"/>
                </a:rPr>
                <a:t>ground potential. </a:t>
              </a:r>
              <a:endParaRPr lang="en-US" sz="1200" kern="1200" dirty="0"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299006" y="1314353"/>
            <a:ext cx="3503125" cy="416566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5299007" y="4518185"/>
            <a:ext cx="3433062" cy="980875"/>
            <a:chOff x="5150917" y="3205454"/>
            <a:chExt cx="3433062" cy="980875"/>
          </a:xfrm>
        </p:grpSpPr>
        <p:sp>
          <p:nvSpPr>
            <p:cNvPr id="14" name="Rectangular Callout 13"/>
            <p:cNvSpPr/>
            <p:nvPr/>
          </p:nvSpPr>
          <p:spPr>
            <a:xfrm>
              <a:off x="5150917" y="3205454"/>
              <a:ext cx="3433062" cy="980875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1C2A5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ular Callout 8"/>
            <p:cNvSpPr/>
            <p:nvPr/>
          </p:nvSpPr>
          <p:spPr>
            <a:xfrm>
              <a:off x="5273777" y="3205454"/>
              <a:ext cx="3310201" cy="980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sz="1400" kern="1200" dirty="0" smtClean="0">
                  <a:latin typeface="Avenir Medium" charset="0"/>
                  <a:ea typeface="Avenir Medium" charset="0"/>
                  <a:cs typeface="Avenir Medium" charset="0"/>
                </a:rPr>
                <a:t>Contact is made with two points of a circuit.</a:t>
              </a:r>
              <a:endParaRPr lang="en-US" sz="1400" kern="1200" dirty="0"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157716" y="260213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dirty="0" smtClean="0">
                <a:solidFill>
                  <a:srgbClr val="1C2A58"/>
                </a:solidFill>
              </a:rPr>
              <a:t>Potential Shock Hazards</a:t>
            </a:r>
            <a:endParaRPr lang="en-US" dirty="0">
              <a:solidFill>
                <a:srgbClr val="1C2A58"/>
              </a:solidFill>
            </a:endParaRPr>
          </a:p>
        </p:txBody>
      </p:sp>
      <p:sp>
        <p:nvSpPr>
          <p:cNvPr id="18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  <a:endParaRPr kumimoji="1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0837230"/>
              </p:ext>
            </p:extLst>
          </p:nvPr>
        </p:nvGraphicFramePr>
        <p:xfrm>
          <a:off x="762000" y="1075564"/>
          <a:ext cx="7620000" cy="451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57716" y="260213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/>
            <a:r>
              <a:rPr lang="en-US" dirty="0" smtClean="0">
                <a:solidFill>
                  <a:srgbClr val="1C2A58"/>
                </a:solidFill>
              </a:rPr>
              <a:t>Severity of Electric Shock is Influenced by</a:t>
            </a:r>
            <a:endParaRPr lang="en-US" dirty="0">
              <a:solidFill>
                <a:srgbClr val="1C2A58"/>
              </a:solidFill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57716" y="260213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dirty="0" smtClean="0">
                <a:solidFill>
                  <a:srgbClr val="1C2A58"/>
                </a:solidFill>
              </a:rPr>
              <a:t>Effects of Electrical Current on the Body</a:t>
            </a:r>
            <a:endParaRPr lang="en-US" dirty="0">
              <a:solidFill>
                <a:srgbClr val="1C2A5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kumimoji="1" lang="en-US" sz="2400" dirty="0" smtClean="0">
                <a:solidFill>
                  <a:sysClr val="windowText" lastClr="000000"/>
                </a:solidFill>
                <a:latin typeface="Times New Roman" pitchFamily="18" charset="0"/>
              </a:rPr>
              <a:t>	</a:t>
            </a:r>
            <a:endParaRPr kumimoji="1" lang="en-US" sz="240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1413"/>
            <a:ext cx="9144000" cy="3181711"/>
          </a:xfrm>
          <a:prstGeom prst="rect">
            <a:avLst/>
          </a:prstGeom>
        </p:spPr>
      </p:pic>
      <p:sp>
        <p:nvSpPr>
          <p:cNvPr id="10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10600" cy="5181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marL="114300" indent="0">
              <a:buNone/>
            </a:pP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2" y="1371600"/>
            <a:ext cx="4581988" cy="4590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1497" y="1681489"/>
            <a:ext cx="34450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dirty="0" smtClean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kumimoji="1" lang="en-US" dirty="0">
                <a:latin typeface="Avenir Book" charset="0"/>
                <a:ea typeface="Avenir Book" charset="0"/>
                <a:cs typeface="Avenir Book" charset="0"/>
              </a:rPr>
              <a:t>human body on an average has about 1000 to 1500 ohms resistance.</a:t>
            </a:r>
          </a:p>
          <a:p>
            <a:pPr lvl="0"/>
            <a:endParaRPr kumimoji="1" lang="en-US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r>
              <a:rPr kumimoji="1" lang="en-US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The outer layer of the skin provides the largest </a:t>
            </a:r>
            <a:r>
              <a:rPr kumimoji="1" lang="en-US" b="1" dirty="0" smtClean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resistance</a:t>
            </a:r>
            <a:r>
              <a:rPr kumimoji="1" lang="en-US" b="1" dirty="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rPr>
              <a:t>.  </a:t>
            </a:r>
          </a:p>
          <a:p>
            <a:pPr lvl="0"/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r>
              <a:rPr kumimoji="1" lang="en-US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The skin has a breakdown voltage at which it is simply “punctured” leaving only the lower resistance body tissue to impede the flow of current in the body. 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7716" y="260213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2pPr>
            <a:lvl3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3pPr>
            <a:lvl4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4pPr>
            <a:lvl5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8D6F4"/>
                </a:solidFill>
                <a:latin typeface="Avenir Heavy" charset="0"/>
                <a:ea typeface="Avenir Heavy" charset="0"/>
                <a:cs typeface="Avenir Heavy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dirty="0" smtClean="0">
                <a:solidFill>
                  <a:srgbClr val="1C2A58"/>
                </a:solidFill>
              </a:rPr>
              <a:t>Human Body Resistance</a:t>
            </a:r>
            <a:endParaRPr lang="en-US" dirty="0">
              <a:solidFill>
                <a:srgbClr val="1C2A58"/>
              </a:solidFill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53529" y="6019800"/>
            <a:ext cx="2895600" cy="239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Copyright 2016 Associated Research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Hipot testing 101">
  <a:themeElements>
    <a:clrScheme name="Custom 8">
      <a:dk1>
        <a:sysClr val="windowText" lastClr="000000"/>
      </a:dk1>
      <a:lt1>
        <a:srgbClr val="7F7F7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812</Words>
  <Application>Microsoft Office PowerPoint</Application>
  <PresentationFormat>On-screen Show (4:3)</PresentationFormat>
  <Paragraphs>165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Avenir Book</vt:lpstr>
      <vt:lpstr>Avenir Heavy</vt:lpstr>
      <vt:lpstr>Avenir Light</vt:lpstr>
      <vt:lpstr>Avenir LT Std 35 Light</vt:lpstr>
      <vt:lpstr>Avenir LT Std 85 Heavy</vt:lpstr>
      <vt:lpstr>Avenir Medium</vt:lpstr>
      <vt:lpstr>Calibri</vt:lpstr>
      <vt:lpstr>Cambria</vt:lpstr>
      <vt:lpstr>Times New Roman</vt:lpstr>
      <vt:lpstr>Office Theme</vt:lpstr>
      <vt:lpstr>3_Hipot testing 101</vt:lpstr>
      <vt:lpstr>PowerPoint Presentation</vt:lpstr>
      <vt:lpstr>PowerPoint Presentation</vt:lpstr>
      <vt:lpstr>PowerPoint Presentation</vt:lpstr>
      <vt:lpstr>Previous Webinar Recap – Electrical Safety Testing 201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Station with Positive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nickp</dc:creator>
  <cp:lastModifiedBy>Allison Oba</cp:lastModifiedBy>
  <cp:revision>235</cp:revision>
  <dcterms:created xsi:type="dcterms:W3CDTF">2014-02-03T15:00:30Z</dcterms:created>
  <dcterms:modified xsi:type="dcterms:W3CDTF">2016-11-09T15:56:33Z</dcterms:modified>
</cp:coreProperties>
</file>